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84" r:id="rId2"/>
    <p:sldId id="257" r:id="rId3"/>
    <p:sldId id="281" r:id="rId4"/>
    <p:sldId id="282" r:id="rId5"/>
    <p:sldId id="283" r:id="rId6"/>
    <p:sldId id="286" r:id="rId7"/>
    <p:sldId id="287" r:id="rId8"/>
    <p:sldId id="288" r:id="rId9"/>
    <p:sldId id="289" r:id="rId10"/>
    <p:sldId id="293" r:id="rId11"/>
    <p:sldId id="291" r:id="rId12"/>
    <p:sldId id="292" r:id="rId13"/>
    <p:sldId id="290" r:id="rId14"/>
    <p:sldId id="262" r:id="rId15"/>
    <p:sldId id="263" r:id="rId16"/>
    <p:sldId id="258" r:id="rId17"/>
    <p:sldId id="264" r:id="rId18"/>
    <p:sldId id="278" r:id="rId19"/>
    <p:sldId id="276" r:id="rId20"/>
    <p:sldId id="280" r:id="rId21"/>
    <p:sldId id="279" r:id="rId22"/>
    <p:sldId id="266" r:id="rId23"/>
    <p:sldId id="294" r:id="rId24"/>
    <p:sldId id="295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F7AD"/>
    <a:srgbClr val="89F274"/>
    <a:srgbClr val="D29BD9"/>
    <a:srgbClr val="E38AEA"/>
    <a:srgbClr val="F7DDF9"/>
    <a:srgbClr val="A620B0"/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5823" autoAdjust="0"/>
  </p:normalViewPr>
  <p:slideViewPr>
    <p:cSldViewPr>
      <p:cViewPr varScale="1">
        <p:scale>
          <a:sx n="131" d="100"/>
          <a:sy n="131" d="100"/>
        </p:scale>
        <p:origin x="24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4EE9B00B-D68C-F1AF-DE2D-842B2A834CC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EC04C811-FFAF-A2BD-94C2-85DA8FDB786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FECB1186-59A9-0A0B-B58A-D4AA1FE6866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29E96AD8-849D-3EAA-5924-50E98D10744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8BB4EFD5-102C-4683-AD9A-D896AB162C2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E4935E95-C332-4A48-0379-6FA67AECBDD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7854B9A7-DB81-A4AB-1F88-B35F4128B20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95E93104-26EA-00AB-A6EE-88FD93380A0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D85661AA-90BA-15D3-EC71-71133D1336B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0422" name="Rectangle 6">
            <a:extLst>
              <a:ext uri="{FF2B5EF4-FFF2-40B4-BE49-F238E27FC236}">
                <a16:creationId xmlns:a16="http://schemas.microsoft.com/office/drawing/2014/main" id="{7B8483A1-0C94-F06B-299B-3A247C5520B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60423" name="Rectangle 7">
            <a:extLst>
              <a:ext uri="{FF2B5EF4-FFF2-40B4-BE49-F238E27FC236}">
                <a16:creationId xmlns:a16="http://schemas.microsoft.com/office/drawing/2014/main" id="{29EAEFA3-8629-99B4-E11E-48F1BF424D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D6A12CBF-ECE5-41F0-9A0C-D60749E2BE9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BE59638-7551-0215-4777-CCB60969A3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CBC80C-16D0-4D62-8B9D-56420BB12508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EAB71D67-8BA3-B39C-F85B-2805BDA027A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F2561E69-D71A-0C8A-24DB-12271FF883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98321D2-4CBA-F47B-B3CF-2CAD9160BE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8E287C-C9CA-425C-B12D-51D1ACA8B504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05EF538A-B827-12F6-28DE-A68050E1738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97C5A5E4-C1AF-D153-79FC-5A7113B54B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FA3E9DB-55A9-D77A-5DE4-6CDB15D436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1A92F6-67C1-410D-9EAB-485BC26D5714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111FD5BD-3F20-EA54-1134-91BB048B5E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CE01F07C-AF73-89B9-F4A0-CD5FC43D72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D61CE84-1986-3773-5C7D-D467A33FB6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DFAC87-3EB6-413B-AA30-91907A6F856B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2D50B443-AC3B-0498-0FD9-BA847BD6CAE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A684EBD5-E8DF-A031-A7BE-106255EC29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3FBD26B-BBD1-0E3B-E2F2-EA2693E5A2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024FC6-290A-451B-A41F-A97550171315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907E914C-A8F9-EB36-DE42-EBFB17F8BDE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4E712383-8EB6-A02C-3C1F-0374C1B299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4422C57-01FE-0D4D-275F-1ECC884006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55B50B-AB3F-40C4-AC44-0DB28B4483D6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75697136-3BBF-ADD5-1EBE-A06E12AC44D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FDECCE44-4A1B-4C5C-E6D9-BACAF658AC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4E43F6F-53F0-44D1-23F2-0F17ADF4F8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DC833D-166D-4295-A77B-4A1199C8EAD5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F2ECE7E4-F32C-8358-2E11-C3EE7CB3578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F8E0268E-4721-4540-025B-A6EFE7E592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4779167-2E5D-392B-70F4-E465D4DEB4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25CCBF-1FA0-4065-BE30-894D41313E3C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720F6793-0FBC-E770-11D2-C9F0F70B30C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699B5B14-D5C6-3BA5-D851-32845A1EE0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117E081-A19E-73C1-C81A-BFDC8F8581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64049-412A-40AC-8F6B-7B2F66C09E06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C62D7519-BB13-3EA9-7FA9-DF55E29EB7F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B4E4B19F-7E72-B081-7718-64191728C6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C56530C-3A10-3F17-C1E9-DCBAB6B7E0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AF5D2-5F3A-4F41-91D0-79D2059F4036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168BAA0C-0209-647D-2A17-332A7C650F2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EC6D7A61-5D31-1298-ADD2-C5F40FBB3F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180EA65-1231-B456-3B41-FC6E496CFE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1B2BBA-7CAC-4C6D-8061-E33536ABC8E9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A2CF65B9-505D-D784-0325-2BFFB429D92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720A2142-982E-ACE6-AA1B-4CF1B7079A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18B59B4-1FEF-B65D-3B3F-5F0DAE00A0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D53231-ED6A-4BFD-BC3B-240E1F34AC53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D77C532B-836E-58BA-E6CB-1ED0AD41549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F0FAE854-75F2-3A6D-4FBB-AEE781915D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4BFA64A-60E3-33EF-FFB7-439FC16F3E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AE9DFD-E94F-423B-BD1E-EB5F48D50390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1F458286-25C4-70B7-7DD4-B47CC7404C0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C826160C-2981-2E5C-3495-055BC69D2E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62ED0A8-9553-F618-942C-12C507C6E3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DD4F0F-3B22-44CF-8A62-932F804963BD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45EB1874-AA50-2856-D650-84D57954ED1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847F9FEE-9E8D-4C73-76AA-EF0C40E92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442FACD-8564-B2A7-5A31-2CCA8AE076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9FAD66-F665-4BD0-A318-A34BB85A7002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FFB22B84-CBB8-19F6-38F7-A408FBDAEA6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D5F3420C-2AB9-9ECA-D5FC-D047F9C35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D460EB4-2A86-9F7E-58D4-218A9C0B26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A7654-10E5-48A9-817E-2A4504DC4CD0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6688B2A1-7651-F8A4-0196-D27BBF97C74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F50B71F5-2C61-8638-90EF-532F98F06A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320A06B-170C-1893-EA6B-6C55F52D27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E577AD-4D24-4744-90BD-DAB2A6691CBC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51745344-EB06-289F-4E75-C1A56F44673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FB4F9EFC-6F6F-26EB-B367-DE83A8DE90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6F2858B-0F2F-9253-439F-C3CA009C72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159DB4-00F1-4E4D-BBF9-CA5545F34FB2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EEB6F181-8A25-D14F-9E77-770D7A7C665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08922CBA-7284-F3E1-6E41-D8E8885B7D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59A66AE-C1BF-87F4-9628-B0B3CF1154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C1407E-A483-4DE8-8661-51810E5ECBBC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BE251CC4-C03D-F78D-249A-5B2660B87FD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D180DB0B-E955-FC70-D971-C8CE47EABC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1B8A7FB-4156-CE1C-007D-8C0FFE121A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988F43-0869-41B1-9B60-47218FD0B4A0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4E1AB347-EAD0-96C8-30C8-D296BE05C1E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910842DD-0421-9E69-9462-8BAFE80453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5C99118-96E9-7F7B-FE8B-E15E016DC5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BD8BD7-8CA1-4E48-B11A-75C24E7D662F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75752F83-5262-CA83-92DA-9AB74EF607B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1FAFBD72-4782-F50E-B985-D5BA9C01B3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4D41145-743F-E628-A9BA-E997B25AD5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5AC973-B5E3-4478-8ACD-F6A6E509533C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48198EA4-370A-F53C-83B5-253E504031D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8CAAAF6F-8223-7387-AEF1-3659776ACD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27E55BE-6DB1-32B7-BBA6-DAB4A07910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A09EA8-5593-4ED4-BCD1-A5F02DD6B2C7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8C6952AE-9433-57A3-55BA-3CE56C4D8B2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395860E7-B5C4-F467-F5D8-0B465800D6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9FF6559-09BA-C2E9-317F-9F03BCC068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0BF7E8-77B3-4A9E-B499-7C48D8057186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34961768-6E76-4B17-04BB-C81B03996A8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144845A0-B9E4-09BD-E17F-D176415E87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reeform 2">
            <a:extLst>
              <a:ext uri="{FF2B5EF4-FFF2-40B4-BE49-F238E27FC236}">
                <a16:creationId xmlns:a16="http://schemas.microsoft.com/office/drawing/2014/main" id="{50FBD669-32D3-528B-CA61-426C04BAF4BE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DF444A7D-A02C-D233-3BAB-AA8856430EB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C139E4EB-6825-EC4A-6494-6FC1FB57EC5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83794857-5E71-6259-D85A-9235143AA2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DA85BC07-EF95-178F-4D6D-4965917F2D6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A1EA16D9-4F9D-9A08-5130-25D41C5937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F90FB27-30CB-436E-9C4A-B679FE338F0B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9704" name="Group 8">
            <a:extLst>
              <a:ext uri="{FF2B5EF4-FFF2-40B4-BE49-F238E27FC236}">
                <a16:creationId xmlns:a16="http://schemas.microsoft.com/office/drawing/2014/main" id="{44E0657C-0714-D17E-3CC9-2745388DC4ED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29705" name="Freeform 9">
              <a:extLst>
                <a:ext uri="{FF2B5EF4-FFF2-40B4-BE49-F238E27FC236}">
                  <a16:creationId xmlns:a16="http://schemas.microsoft.com/office/drawing/2014/main" id="{848E8FDD-2663-DAD4-B76A-C84FC60B840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06" name="Freeform 10">
              <a:extLst>
                <a:ext uri="{FF2B5EF4-FFF2-40B4-BE49-F238E27FC236}">
                  <a16:creationId xmlns:a16="http://schemas.microsoft.com/office/drawing/2014/main" id="{F51242DD-643C-DEDC-BDAE-1295E1AD3A0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07" name="Freeform 11">
              <a:extLst>
                <a:ext uri="{FF2B5EF4-FFF2-40B4-BE49-F238E27FC236}">
                  <a16:creationId xmlns:a16="http://schemas.microsoft.com/office/drawing/2014/main" id="{88E56B02-027F-E2AD-8FB2-9D540648B4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9708" name="Group 12">
              <a:extLst>
                <a:ext uri="{FF2B5EF4-FFF2-40B4-BE49-F238E27FC236}">
                  <a16:creationId xmlns:a16="http://schemas.microsoft.com/office/drawing/2014/main" id="{CFE64EF9-83D1-5967-8B0E-C95A7A2A916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29709" name="Freeform 13">
                <a:extLst>
                  <a:ext uri="{FF2B5EF4-FFF2-40B4-BE49-F238E27FC236}">
                    <a16:creationId xmlns:a16="http://schemas.microsoft.com/office/drawing/2014/main" id="{5F320EA9-3C8C-9DDF-B474-F031C5D5208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10" name="Freeform 14">
                <a:extLst>
                  <a:ext uri="{FF2B5EF4-FFF2-40B4-BE49-F238E27FC236}">
                    <a16:creationId xmlns:a16="http://schemas.microsoft.com/office/drawing/2014/main" id="{2EAB0181-8344-3D0E-2A16-ABEEC7AF3CB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11" name="Freeform 15">
                <a:extLst>
                  <a:ext uri="{FF2B5EF4-FFF2-40B4-BE49-F238E27FC236}">
                    <a16:creationId xmlns:a16="http://schemas.microsoft.com/office/drawing/2014/main" id="{DAEDBC9B-D4D1-69ED-8A93-EE95258C72F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12" name="Freeform 16">
                <a:extLst>
                  <a:ext uri="{FF2B5EF4-FFF2-40B4-BE49-F238E27FC236}">
                    <a16:creationId xmlns:a16="http://schemas.microsoft.com/office/drawing/2014/main" id="{1478DEFB-DD2A-0505-436D-79D01FF62A5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13" name="Freeform 17">
                <a:extLst>
                  <a:ext uri="{FF2B5EF4-FFF2-40B4-BE49-F238E27FC236}">
                    <a16:creationId xmlns:a16="http://schemas.microsoft.com/office/drawing/2014/main" id="{70925ACB-A7DB-E699-F13F-205FA25B1AE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29714" name="Group 18">
            <a:extLst>
              <a:ext uri="{FF2B5EF4-FFF2-40B4-BE49-F238E27FC236}">
                <a16:creationId xmlns:a16="http://schemas.microsoft.com/office/drawing/2014/main" id="{F11E31C9-F677-562B-1D0B-612C726955D8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29715" name="Freeform 19">
              <a:extLst>
                <a:ext uri="{FF2B5EF4-FFF2-40B4-BE49-F238E27FC236}">
                  <a16:creationId xmlns:a16="http://schemas.microsoft.com/office/drawing/2014/main" id="{261C93CF-2A40-A674-75F8-05231ED153BF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16" name="Freeform 20">
              <a:extLst>
                <a:ext uri="{FF2B5EF4-FFF2-40B4-BE49-F238E27FC236}">
                  <a16:creationId xmlns:a16="http://schemas.microsoft.com/office/drawing/2014/main" id="{48986A0E-BF5E-8415-B539-7CE5ECAA4A9D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17" name="Freeform 21">
              <a:extLst>
                <a:ext uri="{FF2B5EF4-FFF2-40B4-BE49-F238E27FC236}">
                  <a16:creationId xmlns:a16="http://schemas.microsoft.com/office/drawing/2014/main" id="{88937333-534C-3045-964B-16E2B4B9C4D0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9718" name="Group 22">
              <a:extLst>
                <a:ext uri="{FF2B5EF4-FFF2-40B4-BE49-F238E27FC236}">
                  <a16:creationId xmlns:a16="http://schemas.microsoft.com/office/drawing/2014/main" id="{A3895AFE-8E42-24DB-48AB-A49FA402032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9719" name="Freeform 23">
                <a:extLst>
                  <a:ext uri="{FF2B5EF4-FFF2-40B4-BE49-F238E27FC236}">
                    <a16:creationId xmlns:a16="http://schemas.microsoft.com/office/drawing/2014/main" id="{651ECF44-C193-C7EC-C6BA-A9432CE7425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20" name="Freeform 24">
                <a:extLst>
                  <a:ext uri="{FF2B5EF4-FFF2-40B4-BE49-F238E27FC236}">
                    <a16:creationId xmlns:a16="http://schemas.microsoft.com/office/drawing/2014/main" id="{3FA3B179-5FA7-234B-C05B-FF35B071AEC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21" name="Freeform 25">
                <a:extLst>
                  <a:ext uri="{FF2B5EF4-FFF2-40B4-BE49-F238E27FC236}">
                    <a16:creationId xmlns:a16="http://schemas.microsoft.com/office/drawing/2014/main" id="{E58A5853-8505-2343-B93B-9DEC46F3ACD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22" name="Freeform 26">
                <a:extLst>
                  <a:ext uri="{FF2B5EF4-FFF2-40B4-BE49-F238E27FC236}">
                    <a16:creationId xmlns:a16="http://schemas.microsoft.com/office/drawing/2014/main" id="{03AE108E-0201-9BC4-C53E-4328E2511BF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23" name="Freeform 27">
                <a:extLst>
                  <a:ext uri="{FF2B5EF4-FFF2-40B4-BE49-F238E27FC236}">
                    <a16:creationId xmlns:a16="http://schemas.microsoft.com/office/drawing/2014/main" id="{D243D0B0-1CF5-36E9-86ED-BC1907332CB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9724" name="Freeform 28">
            <a:extLst>
              <a:ext uri="{FF2B5EF4-FFF2-40B4-BE49-F238E27FC236}">
                <a16:creationId xmlns:a16="http://schemas.microsoft.com/office/drawing/2014/main" id="{92429791-E041-1591-B522-9A057581B20F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25" name="Freeform 29">
            <a:extLst>
              <a:ext uri="{FF2B5EF4-FFF2-40B4-BE49-F238E27FC236}">
                <a16:creationId xmlns:a16="http://schemas.microsoft.com/office/drawing/2014/main" id="{62AC9DA4-0DCC-DBB4-2CB0-1D5A30E66D71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2C9CB-404C-CEBE-46AD-4D012BCBB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5C247D-EA5E-38F5-8E2D-33913247FA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8BF3D-32A3-8D5E-F599-896C418CD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7EAA4-C868-5B31-7639-7407A86A8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3DFF5-02AF-B8AB-C3B4-D642332DA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6FBDA-F369-40CC-B693-3F44DB93F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64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BE1BF6-B7A1-5EA4-4B62-94E79C57A7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506206-CD3B-35DB-CA5B-CDFDB4FFA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B6EDD-1E4E-2621-177C-EA7721090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DF3AC-1AE6-F353-D0F5-59F5C59F8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37A23-2C73-DB2C-9A86-5BB58D7E8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D6252-EF46-44C7-9538-E1716F0B4B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523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0B896-F0AF-4357-A5A5-742EECDCF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9058E-D4A4-1155-D8A5-A797D0AE8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F2A43-D203-2D5D-D966-FC292498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62CC9-D54C-97F0-D935-A4D5DB137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5F89F-CA94-4B8F-D0D2-D6FD160AB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BE566-E305-46C5-8245-652EED87C6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363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87D08-4476-344C-E0F3-9267200C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76798A-D780-1D4E-585A-68DC9A617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2C8F2-7379-31B3-F26D-EE3E3BEC8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A58E0-2922-563F-4724-92BB07E05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19129-55CE-13EF-9C54-86FDBD6C6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0F984-611D-45A4-BB1E-F3EEBDA927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194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9DE7F-F158-8C61-10A2-968D2FF4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8CB12-4A1B-5CAC-35C7-553C481F9A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562004-6823-0852-E323-F73207044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DD9F0-D3D5-B84D-0A5C-127442E9F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844296-65C1-652E-0BB7-F0AD8347D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178482-C2AE-03C7-2757-F77A9E270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8704E-72ED-4FFC-B0A5-898C8E40F6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575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A3A3B-0D1E-E78A-5F9E-18DDD7061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B1FD4-D372-ADA8-34B8-01F94DE37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D8C60E-8B60-4CB7-2F80-E622B797B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EDDD9E-6983-C41E-C501-FD12C7F5CD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EEAB72-9705-30AB-E7D1-12D7C9BC01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EFE088-02CE-DA0F-4096-C37E57617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F376AF-79CF-FBC7-24F5-CE88770BE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7BE30C-B09E-8AED-7487-D7F4E589C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3FB5D-8833-485B-A3DD-5B196BD17A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44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CEB8E-6210-FFB3-73C8-F279D00C7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4A7911-427A-6878-12B8-211E88FC7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615247-8E24-1EFD-A6F7-0C2DFF06C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F1232B-AB93-FEE0-363F-4F00A088F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8313F-FD71-460F-9270-4763C9B2F6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9182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8A3FF2-98D8-29A8-C8F5-937BD12C4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CF897E-0254-3027-FE80-ABC9DFC6F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F20FA1-D39A-5826-A594-C5F300B6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B2481-A60D-4907-8BF6-CF440207AB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24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9CECD-F09D-6320-0CF0-09258B270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A076E-F84F-47E2-FD87-DC2949904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82C8B1-F606-612F-FEA6-BBE2B58C4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AF683-9700-A1FE-8322-28E778370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89C6B5-0A3C-9C2A-F260-E392D7E5F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7615C9-F3ED-87B9-BF14-51800DAAB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F30A5-5256-4934-996C-D7FD425DE0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059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CFADC-EFD5-9131-9783-47C7C1BBB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B22393-2751-D16D-A49A-22AE0A80C8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8C2F9C-F6CA-F833-A4D4-D2A16ED74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5A256-A329-03E2-FC4E-0E53B9D70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E10B25-EFF7-0A41-5726-31DD437EF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85478F-7340-98A4-8D56-73D1D691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2A7CE-D0CB-4743-BD21-764554259D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362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reeform 2">
            <a:extLst>
              <a:ext uri="{FF2B5EF4-FFF2-40B4-BE49-F238E27FC236}">
                <a16:creationId xmlns:a16="http://schemas.microsoft.com/office/drawing/2014/main" id="{AF38D3F8-66C9-C80C-399C-A9A19150CDCC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3B0F214-E680-063D-923D-2A9CFB20B8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650FDD8E-FACD-A0DE-50AA-BFAC34A8A2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68256401-593A-D1FE-6302-508A2584A3E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3E1A4E7B-D3DE-4F9E-E1AA-1C56FE3682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5A7D59E1-65BA-E96F-9C0B-B82F1588DAF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E358BC5-9FD4-4E72-B806-5994A31D219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8680" name="Freeform 8">
            <a:extLst>
              <a:ext uri="{FF2B5EF4-FFF2-40B4-BE49-F238E27FC236}">
                <a16:creationId xmlns:a16="http://schemas.microsoft.com/office/drawing/2014/main" id="{7E4DC3DB-D696-C3F0-A9C2-E948B7647857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81" name="Freeform 9">
            <a:extLst>
              <a:ext uri="{FF2B5EF4-FFF2-40B4-BE49-F238E27FC236}">
                <a16:creationId xmlns:a16="http://schemas.microsoft.com/office/drawing/2014/main" id="{BBCD1077-7DE3-1E1B-C7E2-EEC9C5A0D5CB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8682" name="Group 10">
            <a:extLst>
              <a:ext uri="{FF2B5EF4-FFF2-40B4-BE49-F238E27FC236}">
                <a16:creationId xmlns:a16="http://schemas.microsoft.com/office/drawing/2014/main" id="{1BEE05D5-E023-F722-5881-A4113BC94020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8683" name="Freeform 11">
              <a:extLst>
                <a:ext uri="{FF2B5EF4-FFF2-40B4-BE49-F238E27FC236}">
                  <a16:creationId xmlns:a16="http://schemas.microsoft.com/office/drawing/2014/main" id="{B93B1030-DFE7-86C3-0BA1-46E51911DA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84" name="Freeform 12">
              <a:extLst>
                <a:ext uri="{FF2B5EF4-FFF2-40B4-BE49-F238E27FC236}">
                  <a16:creationId xmlns:a16="http://schemas.microsoft.com/office/drawing/2014/main" id="{33E62C83-F6B1-A70A-8C5A-FC859FED12D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85" name="Freeform 13">
              <a:extLst>
                <a:ext uri="{FF2B5EF4-FFF2-40B4-BE49-F238E27FC236}">
                  <a16:creationId xmlns:a16="http://schemas.microsoft.com/office/drawing/2014/main" id="{B860395F-7A7F-0EB0-898F-241EC3CE827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86" name="Freeform 14">
              <a:extLst>
                <a:ext uri="{FF2B5EF4-FFF2-40B4-BE49-F238E27FC236}">
                  <a16:creationId xmlns:a16="http://schemas.microsoft.com/office/drawing/2014/main" id="{ACA06142-328B-71CE-3FB8-586DAF1AD32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87" name="Freeform 15">
              <a:extLst>
                <a:ext uri="{FF2B5EF4-FFF2-40B4-BE49-F238E27FC236}">
                  <a16:creationId xmlns:a16="http://schemas.microsoft.com/office/drawing/2014/main" id="{7DD7F64B-12A7-CA32-8B87-FFD5011BB70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88" name="Freeform 16">
              <a:extLst>
                <a:ext uri="{FF2B5EF4-FFF2-40B4-BE49-F238E27FC236}">
                  <a16:creationId xmlns:a16="http://schemas.microsoft.com/office/drawing/2014/main" id="{790E9C7B-69FB-CD0C-C42C-0F0433243E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89" name="Freeform 17">
              <a:extLst>
                <a:ext uri="{FF2B5EF4-FFF2-40B4-BE49-F238E27FC236}">
                  <a16:creationId xmlns:a16="http://schemas.microsoft.com/office/drawing/2014/main" id="{89342A30-9691-0DA1-21CF-EB16D9BA93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90" name="Freeform 18">
              <a:extLst>
                <a:ext uri="{FF2B5EF4-FFF2-40B4-BE49-F238E27FC236}">
                  <a16:creationId xmlns:a16="http://schemas.microsoft.com/office/drawing/2014/main" id="{6AC7A188-2153-14C6-382B-692BB73CD1E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91" name="Freeform 19">
              <a:extLst>
                <a:ext uri="{FF2B5EF4-FFF2-40B4-BE49-F238E27FC236}">
                  <a16:creationId xmlns:a16="http://schemas.microsoft.com/office/drawing/2014/main" id="{E6518ED3-FB8A-D074-1B10-3EB33A805C0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8692" name="Group 20">
              <a:extLst>
                <a:ext uri="{FF2B5EF4-FFF2-40B4-BE49-F238E27FC236}">
                  <a16:creationId xmlns:a16="http://schemas.microsoft.com/office/drawing/2014/main" id="{2F5C4B39-72EE-C278-F287-675B5BC8231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8693" name="Group 21">
                <a:extLst>
                  <a:ext uri="{FF2B5EF4-FFF2-40B4-BE49-F238E27FC236}">
                    <a16:creationId xmlns:a16="http://schemas.microsoft.com/office/drawing/2014/main" id="{309D0E98-5799-813E-7DC7-D3C84CC2BBB1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8694" name="Freeform 22">
                  <a:extLst>
                    <a:ext uri="{FF2B5EF4-FFF2-40B4-BE49-F238E27FC236}">
                      <a16:creationId xmlns:a16="http://schemas.microsoft.com/office/drawing/2014/main" id="{CC64ED0D-DD30-2142-2214-4D4EC6B47F4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695" name="Freeform 23">
                  <a:extLst>
                    <a:ext uri="{FF2B5EF4-FFF2-40B4-BE49-F238E27FC236}">
                      <a16:creationId xmlns:a16="http://schemas.microsoft.com/office/drawing/2014/main" id="{A2428BDD-CB18-DE2B-1232-3918C24B6A4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696" name="Freeform 24">
                  <a:extLst>
                    <a:ext uri="{FF2B5EF4-FFF2-40B4-BE49-F238E27FC236}">
                      <a16:creationId xmlns:a16="http://schemas.microsoft.com/office/drawing/2014/main" id="{61BA78B0-B349-87A9-D05B-FA3E96D53AE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697" name="Freeform 25">
                <a:extLst>
                  <a:ext uri="{FF2B5EF4-FFF2-40B4-BE49-F238E27FC236}">
                    <a16:creationId xmlns:a16="http://schemas.microsoft.com/office/drawing/2014/main" id="{6EA47B45-64F4-8BEB-F470-820BF850A0F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698" name="Freeform 26">
                <a:extLst>
                  <a:ext uri="{FF2B5EF4-FFF2-40B4-BE49-F238E27FC236}">
                    <a16:creationId xmlns:a16="http://schemas.microsoft.com/office/drawing/2014/main" id="{48F7FF73-0C4B-43D7-22BA-CCE4E98B642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699" name="Freeform 27">
                <a:extLst>
                  <a:ext uri="{FF2B5EF4-FFF2-40B4-BE49-F238E27FC236}">
                    <a16:creationId xmlns:a16="http://schemas.microsoft.com/office/drawing/2014/main" id="{2972B385-5CDD-F002-27D6-3108762D87B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28700" name="Group 28">
                <a:extLst>
                  <a:ext uri="{FF2B5EF4-FFF2-40B4-BE49-F238E27FC236}">
                    <a16:creationId xmlns:a16="http://schemas.microsoft.com/office/drawing/2014/main" id="{9B019413-8DDB-8224-A12C-678B950394A8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8701" name="Freeform 29">
                  <a:extLst>
                    <a:ext uri="{FF2B5EF4-FFF2-40B4-BE49-F238E27FC236}">
                      <a16:creationId xmlns:a16="http://schemas.microsoft.com/office/drawing/2014/main" id="{37D022FA-9419-6163-5DD6-63497DC0BE6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02" name="Freeform 30">
                  <a:extLst>
                    <a:ext uri="{FF2B5EF4-FFF2-40B4-BE49-F238E27FC236}">
                      <a16:creationId xmlns:a16="http://schemas.microsoft.com/office/drawing/2014/main" id="{5DD363AE-0E39-678D-A336-DE992E0D3CB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03" name="Freeform 31">
                  <a:extLst>
                    <a:ext uri="{FF2B5EF4-FFF2-40B4-BE49-F238E27FC236}">
                      <a16:creationId xmlns:a16="http://schemas.microsoft.com/office/drawing/2014/main" id="{3FFF2515-8017-F300-1B1C-A64738A2E14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04" name="Freeform 32">
                  <a:extLst>
                    <a:ext uri="{FF2B5EF4-FFF2-40B4-BE49-F238E27FC236}">
                      <a16:creationId xmlns:a16="http://schemas.microsoft.com/office/drawing/2014/main" id="{988FFAA4-E151-9C59-E0C0-FF4DFC522D8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05" name="Freeform 33">
                  <a:extLst>
                    <a:ext uri="{FF2B5EF4-FFF2-40B4-BE49-F238E27FC236}">
                      <a16:creationId xmlns:a16="http://schemas.microsoft.com/office/drawing/2014/main" id="{C0D11251-509A-6854-BD0D-E678C2ADF7A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06" name="Freeform 34">
                  <a:extLst>
                    <a:ext uri="{FF2B5EF4-FFF2-40B4-BE49-F238E27FC236}">
                      <a16:creationId xmlns:a16="http://schemas.microsoft.com/office/drawing/2014/main" id="{160CC5DB-EB2F-FA59-5129-FD4926B78F0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07" name="Freeform 35">
                  <a:extLst>
                    <a:ext uri="{FF2B5EF4-FFF2-40B4-BE49-F238E27FC236}">
                      <a16:creationId xmlns:a16="http://schemas.microsoft.com/office/drawing/2014/main" id="{5E46C72B-798B-127D-2B0F-A6BB0F69862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08" name="Freeform 36">
                  <a:extLst>
                    <a:ext uri="{FF2B5EF4-FFF2-40B4-BE49-F238E27FC236}">
                      <a16:creationId xmlns:a16="http://schemas.microsoft.com/office/drawing/2014/main" id="{34328F53-B5B2-460F-A99B-0CD2946D13E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28709" name="Group 37">
            <a:extLst>
              <a:ext uri="{FF2B5EF4-FFF2-40B4-BE49-F238E27FC236}">
                <a16:creationId xmlns:a16="http://schemas.microsoft.com/office/drawing/2014/main" id="{94FD759C-D7EA-E88F-ECAE-8B10B71027EF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8710" name="Freeform 38">
              <a:extLst>
                <a:ext uri="{FF2B5EF4-FFF2-40B4-BE49-F238E27FC236}">
                  <a16:creationId xmlns:a16="http://schemas.microsoft.com/office/drawing/2014/main" id="{F6AD435F-CFD7-E64D-698E-419D70D36E62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11" name="Freeform 39">
              <a:extLst>
                <a:ext uri="{FF2B5EF4-FFF2-40B4-BE49-F238E27FC236}">
                  <a16:creationId xmlns:a16="http://schemas.microsoft.com/office/drawing/2014/main" id="{653E0B6D-4CF4-C206-6D2F-B31086ECBA6F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8712" name="Group 40">
            <a:extLst>
              <a:ext uri="{FF2B5EF4-FFF2-40B4-BE49-F238E27FC236}">
                <a16:creationId xmlns:a16="http://schemas.microsoft.com/office/drawing/2014/main" id="{09F8B0FB-A5D9-1232-B6C8-BD9FABF5C0BC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8713" name="Group 41">
              <a:extLst>
                <a:ext uri="{FF2B5EF4-FFF2-40B4-BE49-F238E27FC236}">
                  <a16:creationId xmlns:a16="http://schemas.microsoft.com/office/drawing/2014/main" id="{29C4B3D3-42E5-5732-53AB-64FED97F442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8714" name="Freeform 42">
                <a:extLst>
                  <a:ext uri="{FF2B5EF4-FFF2-40B4-BE49-F238E27FC236}">
                    <a16:creationId xmlns:a16="http://schemas.microsoft.com/office/drawing/2014/main" id="{F65C8181-9257-EE92-919E-CD19FBBAEB8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28715" name="Group 43">
                <a:extLst>
                  <a:ext uri="{FF2B5EF4-FFF2-40B4-BE49-F238E27FC236}">
                    <a16:creationId xmlns:a16="http://schemas.microsoft.com/office/drawing/2014/main" id="{C27471AE-2532-9E07-46E6-F950E548639B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8716" name="Freeform 44">
                  <a:extLst>
                    <a:ext uri="{FF2B5EF4-FFF2-40B4-BE49-F238E27FC236}">
                      <a16:creationId xmlns:a16="http://schemas.microsoft.com/office/drawing/2014/main" id="{B4791052-4135-4FDB-D6FD-E4A48701D84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17" name="Freeform 45">
                  <a:extLst>
                    <a:ext uri="{FF2B5EF4-FFF2-40B4-BE49-F238E27FC236}">
                      <a16:creationId xmlns:a16="http://schemas.microsoft.com/office/drawing/2014/main" id="{5176EF98-A59B-D783-9579-E97ED1B3D9A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18" name="Freeform 46">
                  <a:extLst>
                    <a:ext uri="{FF2B5EF4-FFF2-40B4-BE49-F238E27FC236}">
                      <a16:creationId xmlns:a16="http://schemas.microsoft.com/office/drawing/2014/main" id="{1A588178-45E1-59B1-39BD-2E7E8867AA4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19" name="Freeform 47">
                  <a:extLst>
                    <a:ext uri="{FF2B5EF4-FFF2-40B4-BE49-F238E27FC236}">
                      <a16:creationId xmlns:a16="http://schemas.microsoft.com/office/drawing/2014/main" id="{47358051-E083-7FC1-8B17-72BC3A26A79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20" name="Freeform 48">
                  <a:extLst>
                    <a:ext uri="{FF2B5EF4-FFF2-40B4-BE49-F238E27FC236}">
                      <a16:creationId xmlns:a16="http://schemas.microsoft.com/office/drawing/2014/main" id="{68D338E3-3A2C-06E9-BA8E-C1F5AFB4ED3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21" name="Freeform 49">
                  <a:extLst>
                    <a:ext uri="{FF2B5EF4-FFF2-40B4-BE49-F238E27FC236}">
                      <a16:creationId xmlns:a16="http://schemas.microsoft.com/office/drawing/2014/main" id="{85F3A822-A104-4D87-51FD-93ED264D0D7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22" name="Freeform 50">
                  <a:extLst>
                    <a:ext uri="{FF2B5EF4-FFF2-40B4-BE49-F238E27FC236}">
                      <a16:creationId xmlns:a16="http://schemas.microsoft.com/office/drawing/2014/main" id="{835FDC1E-049E-3351-DA85-A05B9EA8D3D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23" name="Freeform 51">
                  <a:extLst>
                    <a:ext uri="{FF2B5EF4-FFF2-40B4-BE49-F238E27FC236}">
                      <a16:creationId xmlns:a16="http://schemas.microsoft.com/office/drawing/2014/main" id="{ACEC48E8-AB08-60A2-F6CB-39F94A776DF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28724" name="Line 52">
              <a:extLst>
                <a:ext uri="{FF2B5EF4-FFF2-40B4-BE49-F238E27FC236}">
                  <a16:creationId xmlns:a16="http://schemas.microsoft.com/office/drawing/2014/main" id="{6B4A8ECF-8262-315E-3FE2-63F9502E240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8.bin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11.bin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12.bin"/><Relationship Id="rId4" Type="http://schemas.openxmlformats.org/officeDocument/2006/relationships/image" Target="../media/image8.png"/><Relationship Id="rId9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19.png"/><Relationship Id="rId4" Type="http://schemas.openxmlformats.org/officeDocument/2006/relationships/image" Target="../media/image16.png"/><Relationship Id="rId9" Type="http://schemas.openxmlformats.org/officeDocument/2006/relationships/oleObject" Target="../embeddings/oleObject21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>
            <a:extLst>
              <a:ext uri="{FF2B5EF4-FFF2-40B4-BE49-F238E27FC236}">
                <a16:creationId xmlns:a16="http://schemas.microsoft.com/office/drawing/2014/main" id="{514C368D-8315-7C08-341F-03811052F32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993900"/>
            <a:ext cx="6400800" cy="2273300"/>
          </a:xfrm>
        </p:spPr>
        <p:txBody>
          <a:bodyPr/>
          <a:lstStyle/>
          <a:p>
            <a:r>
              <a:rPr lang="en-US" altLang="en-US">
                <a:effectLst/>
              </a:rPr>
              <a:t>Proving Triangles Congruent</a:t>
            </a:r>
          </a:p>
        </p:txBody>
      </p:sp>
      <p:sp>
        <p:nvSpPr>
          <p:cNvPr id="35847" name="AutoShape 7">
            <a:extLst>
              <a:ext uri="{FF2B5EF4-FFF2-40B4-BE49-F238E27FC236}">
                <a16:creationId xmlns:a16="http://schemas.microsoft.com/office/drawing/2014/main" id="{A142C7EB-568E-E082-D9FF-69AE6C704C5A}"/>
              </a:ext>
            </a:extLst>
          </p:cNvPr>
          <p:cNvSpPr>
            <a:spLocks noChangeArrowheads="1"/>
          </p:cNvSpPr>
          <p:nvPr/>
        </p:nvSpPr>
        <p:spPr bwMode="auto">
          <a:xfrm rot="-1686904">
            <a:off x="685800" y="4572000"/>
            <a:ext cx="1219200" cy="1905000"/>
          </a:xfrm>
          <a:prstGeom prst="rtTriangle">
            <a:avLst/>
          </a:prstGeom>
          <a:solidFill>
            <a:schemeClr val="folHlink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8" name="AutoShape 8">
            <a:extLst>
              <a:ext uri="{FF2B5EF4-FFF2-40B4-BE49-F238E27FC236}">
                <a16:creationId xmlns:a16="http://schemas.microsoft.com/office/drawing/2014/main" id="{4A203BCF-EF3A-7B26-FFBD-32920A04B1FB}"/>
              </a:ext>
            </a:extLst>
          </p:cNvPr>
          <p:cNvSpPr>
            <a:spLocks noChangeArrowheads="1"/>
          </p:cNvSpPr>
          <p:nvPr/>
        </p:nvSpPr>
        <p:spPr bwMode="auto">
          <a:xfrm rot="-6369069">
            <a:off x="6667500" y="266700"/>
            <a:ext cx="1219200" cy="1905000"/>
          </a:xfrm>
          <a:prstGeom prst="rtTriangle">
            <a:avLst/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1B350B57-A21A-2BA2-5D9B-31EC92225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Angle-Side-</a:t>
            </a:r>
            <a:r>
              <a:rPr lang="en-US" alt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Angle</a:t>
            </a:r>
            <a:r>
              <a:rPr lang="en-US" alt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(ASA)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35DBE84C-A4F0-1B5F-B6CE-22510761EA03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7923213" y="5846763"/>
            <a:ext cx="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GB" altLang="en-US">
              <a:solidFill>
                <a:schemeClr val="tx2"/>
              </a:solidFill>
            </a:endParaRPr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56C7703C-9738-B42D-362A-9478F4E1A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19200"/>
            <a:ext cx="7772400" cy="419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49" name="Text Box 5">
            <a:extLst>
              <a:ext uri="{FF2B5EF4-FFF2-40B4-BE49-F238E27FC236}">
                <a16:creationId xmlns:a16="http://schemas.microsoft.com/office/drawing/2014/main" id="{33EA3EB9-72F2-A25A-B5AA-FFA7615CF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87700"/>
            <a:ext cx="3581400" cy="207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</a:t>
            </a:r>
            <a:r>
              <a:rPr lang="en-US" altLang="en-US" sz="3600" b="1">
                <a:solidFill>
                  <a:schemeClr val="folHlink"/>
                </a:solidFill>
                <a:latin typeface="Comic Sans MS" panose="030F0702030302020204" pitchFamily="66" charset="0"/>
              </a:rPr>
              <a:t>A </a:t>
            </a:r>
            <a:r>
              <a:rPr lang="en-US" altLang="en-US" sz="3600" b="1">
                <a:latin typeface="Comic Sans MS" panose="030F0702030302020204" pitchFamily="66" charset="0"/>
                <a:sym typeface="Symbol" panose="05050102010706020507" pitchFamily="18" charset="2"/>
              </a:rPr>
              <a:t></a:t>
            </a:r>
            <a:r>
              <a:rPr lang="en-US" altLang="en-US" sz="3600" b="1">
                <a:solidFill>
                  <a:schemeClr val="fol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tx2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</a:t>
            </a:r>
            <a:r>
              <a:rPr lang="en-US" altLang="en-US" sz="3600">
                <a:latin typeface="Comic Sans MS" panose="030F0702030302020204" pitchFamily="66" charset="0"/>
              </a:rPr>
              <a:t> </a:t>
            </a:r>
            <a:r>
              <a:rPr lang="en-US" altLang="en-US" sz="3600" b="1">
                <a:solidFill>
                  <a:schemeClr val="tx2"/>
                </a:solidFill>
                <a:latin typeface="Comic Sans MS" panose="030F0702030302020204" pitchFamily="66" charset="0"/>
              </a:rPr>
              <a:t>D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  <a:latin typeface="Comic Sans MS" panose="030F0702030302020204" pitchFamily="66" charset="0"/>
              </a:rPr>
              <a:t> AB </a:t>
            </a:r>
            <a:r>
              <a:rPr lang="en-US" altLang="en-US" sz="3600" b="1">
                <a:latin typeface="Comic Sans MS" panose="030F0702030302020204" pitchFamily="66" charset="0"/>
                <a:sym typeface="Symbol" panose="05050102010706020507" pitchFamily="18" charset="2"/>
              </a:rPr>
              <a:t> </a:t>
            </a:r>
            <a:r>
              <a:rPr lang="en-US" altLang="en-US" sz="3600" b="1">
                <a:solidFill>
                  <a:schemeClr val="tx2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DE</a:t>
            </a:r>
            <a:endParaRPr lang="en-US" altLang="en-US" sz="3600" b="1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3600" b="1">
                <a:solidFill>
                  <a:schemeClr val="fol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</a:t>
            </a:r>
            <a:r>
              <a:rPr lang="en-US" altLang="en-US" sz="3600">
                <a:latin typeface="Comic Sans MS" panose="030F0702030302020204" pitchFamily="66" charset="0"/>
              </a:rPr>
              <a:t> </a:t>
            </a:r>
            <a:r>
              <a:rPr lang="en-US" altLang="en-US" sz="3600" b="1">
                <a:solidFill>
                  <a:schemeClr val="folHlink"/>
                </a:solidFill>
                <a:latin typeface="Comic Sans MS" panose="030F0702030302020204" pitchFamily="66" charset="0"/>
              </a:rPr>
              <a:t>B </a:t>
            </a:r>
            <a:r>
              <a:rPr lang="en-US" altLang="en-US" sz="3600" b="1">
                <a:latin typeface="Comic Sans MS" panose="030F0702030302020204" pitchFamily="66" charset="0"/>
                <a:sym typeface="Symbol" panose="05050102010706020507" pitchFamily="18" charset="2"/>
              </a:rPr>
              <a:t></a:t>
            </a:r>
            <a:r>
              <a:rPr lang="en-US" altLang="en-US" sz="3600" b="1">
                <a:solidFill>
                  <a:schemeClr val="fol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tx2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</a:t>
            </a:r>
            <a:r>
              <a:rPr lang="en-US" altLang="en-US" sz="360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tx2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E</a:t>
            </a:r>
          </a:p>
        </p:txBody>
      </p:sp>
      <p:sp>
        <p:nvSpPr>
          <p:cNvPr id="57350" name="AutoShape 6">
            <a:extLst>
              <a:ext uri="{FF2B5EF4-FFF2-40B4-BE49-F238E27FC236}">
                <a16:creationId xmlns:a16="http://schemas.microsoft.com/office/drawing/2014/main" id="{C476CDEF-2D35-EB31-30BD-E4305C64B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886200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solidFill>
            <a:srgbClr val="E38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51" name="Text Box 7">
            <a:extLst>
              <a:ext uri="{FF2B5EF4-FFF2-40B4-BE49-F238E27FC236}">
                <a16:creationId xmlns:a16="http://schemas.microsoft.com/office/drawing/2014/main" id="{5833389A-F68C-7E20-ABAB-C54B9DE20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810000"/>
            <a:ext cx="342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chemeClr val="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ABC </a:t>
            </a:r>
            <a:r>
              <a:rPr lang="en-US" altLang="en-US" sz="3600">
                <a:solidFill>
                  <a:schemeClr val="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</a:t>
            </a:r>
            <a:r>
              <a:rPr lang="en-US" altLang="en-US" sz="3600">
                <a:solidFill>
                  <a:schemeClr val="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DEF</a:t>
            </a:r>
          </a:p>
        </p:txBody>
      </p:sp>
      <p:sp>
        <p:nvSpPr>
          <p:cNvPr id="57352" name="AutoShape 8">
            <a:extLst>
              <a:ext uri="{FF2B5EF4-FFF2-40B4-BE49-F238E27FC236}">
                <a16:creationId xmlns:a16="http://schemas.microsoft.com/office/drawing/2014/main" id="{0FB3A1A1-CC34-BB73-801E-ECE206DCD3F0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 rot="422102">
            <a:off x="2171700" y="1371600"/>
            <a:ext cx="2092325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353" name="Rectangle 9">
            <a:extLst>
              <a:ext uri="{FF2B5EF4-FFF2-40B4-BE49-F238E27FC236}">
                <a16:creationId xmlns:a16="http://schemas.microsoft.com/office/drawing/2014/main" id="{5A92C965-32DD-D4B9-DB8A-83666AB0EDF4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252663" y="1408113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57354" name="Rectangle 10">
            <a:extLst>
              <a:ext uri="{FF2B5EF4-FFF2-40B4-BE49-F238E27FC236}">
                <a16:creationId xmlns:a16="http://schemas.microsoft.com/office/drawing/2014/main" id="{B81112B6-C628-D560-BCCF-38E87AA6E6E8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517775" y="1482725"/>
            <a:ext cx="20638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57355" name="Rectangle 11">
            <a:extLst>
              <a:ext uri="{FF2B5EF4-FFF2-40B4-BE49-F238E27FC236}">
                <a16:creationId xmlns:a16="http://schemas.microsoft.com/office/drawing/2014/main" id="{F1369725-D1C3-7403-E2AE-477B565FF1A3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501900" y="1622425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57356" name="Rectangle 12">
            <a:extLst>
              <a:ext uri="{FF2B5EF4-FFF2-40B4-BE49-F238E27FC236}">
                <a16:creationId xmlns:a16="http://schemas.microsoft.com/office/drawing/2014/main" id="{9F1C058A-ED3F-6AD4-FCC6-FC4703A97B99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481263" y="1778000"/>
            <a:ext cx="20637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folHlink"/>
              </a:solidFill>
            </a:endParaRPr>
          </a:p>
        </p:txBody>
      </p:sp>
      <p:grpSp>
        <p:nvGrpSpPr>
          <p:cNvPr id="57357" name="Group 13">
            <a:extLst>
              <a:ext uri="{FF2B5EF4-FFF2-40B4-BE49-F238E27FC236}">
                <a16:creationId xmlns:a16="http://schemas.microsoft.com/office/drawing/2014/main" id="{20FFAABD-755B-B0BB-A6F5-F2BA7FFB7C23}"/>
              </a:ext>
            </a:extLst>
          </p:cNvPr>
          <p:cNvGrpSpPr>
            <a:grpSpLocks/>
          </p:cNvGrpSpPr>
          <p:nvPr/>
        </p:nvGrpSpPr>
        <p:grpSpPr bwMode="auto">
          <a:xfrm rot="422102">
            <a:off x="2432050" y="1860550"/>
            <a:ext cx="1339850" cy="966788"/>
            <a:chOff x="4105" y="2050"/>
            <a:chExt cx="584" cy="370"/>
          </a:xfrm>
        </p:grpSpPr>
        <p:sp>
          <p:nvSpPr>
            <p:cNvPr id="57358" name="Line 14">
              <a:extLst>
                <a:ext uri="{FF2B5EF4-FFF2-40B4-BE49-F238E27FC236}">
                  <a16:creationId xmlns:a16="http://schemas.microsoft.com/office/drawing/2014/main" id="{808A56FE-1B95-F7F5-4D28-8F3CD4DE63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05" y="2050"/>
              <a:ext cx="146" cy="365"/>
            </a:xfrm>
            <a:prstGeom prst="line">
              <a:avLst/>
            </a:prstGeom>
            <a:noFill/>
            <a:ln w="28575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359" name="Line 15">
              <a:extLst>
                <a:ext uri="{FF2B5EF4-FFF2-40B4-BE49-F238E27FC236}">
                  <a16:creationId xmlns:a16="http://schemas.microsoft.com/office/drawing/2014/main" id="{0FD45EE8-B1CC-8C04-EDD7-66E3B21B22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05" y="2419"/>
              <a:ext cx="584" cy="1"/>
            </a:xfrm>
            <a:prstGeom prst="line">
              <a:avLst/>
            </a:prstGeom>
            <a:noFill/>
            <a:ln w="28575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360" name="Line 16">
              <a:extLst>
                <a:ext uri="{FF2B5EF4-FFF2-40B4-BE49-F238E27FC236}">
                  <a16:creationId xmlns:a16="http://schemas.microsoft.com/office/drawing/2014/main" id="{588CF7E4-EBDE-1802-1977-EB6A1B05EE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1" y="2054"/>
              <a:ext cx="438" cy="365"/>
            </a:xfrm>
            <a:prstGeom prst="line">
              <a:avLst/>
            </a:prstGeom>
            <a:noFill/>
            <a:ln w="28575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7361" name="Rectangle 17">
            <a:extLst>
              <a:ext uri="{FF2B5EF4-FFF2-40B4-BE49-F238E27FC236}">
                <a16:creationId xmlns:a16="http://schemas.microsoft.com/office/drawing/2014/main" id="{C79ED506-37AF-7137-DB7E-64D83B83D95A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3727450" y="2813050"/>
            <a:ext cx="20638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57362" name="Rectangle 18">
            <a:extLst>
              <a:ext uri="{FF2B5EF4-FFF2-40B4-BE49-F238E27FC236}">
                <a16:creationId xmlns:a16="http://schemas.microsoft.com/office/drawing/2014/main" id="{77F3EA63-BBA9-5008-E4BA-B71C65F3FEDE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754313" y="1531938"/>
            <a:ext cx="16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>
                <a:solidFill>
                  <a:schemeClr val="folHlink"/>
                </a:solidFill>
                <a:latin typeface="Times New Roman" panose="02020603050405020304" pitchFamily="18" charset="0"/>
              </a:rPr>
              <a:t>B</a:t>
            </a:r>
            <a:endParaRPr lang="en-US" altLang="en-US" sz="2000" b="1">
              <a:solidFill>
                <a:schemeClr val="folHlink"/>
              </a:solidFill>
            </a:endParaRPr>
          </a:p>
        </p:txBody>
      </p:sp>
      <p:sp>
        <p:nvSpPr>
          <p:cNvPr id="57363" name="Rectangle 19">
            <a:extLst>
              <a:ext uri="{FF2B5EF4-FFF2-40B4-BE49-F238E27FC236}">
                <a16:creationId xmlns:a16="http://schemas.microsoft.com/office/drawing/2014/main" id="{C4D3C047-456F-7476-4B45-403D168E7B4E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133600" y="2522538"/>
            <a:ext cx="185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>
                <a:solidFill>
                  <a:schemeClr val="folHlink"/>
                </a:solidFill>
                <a:latin typeface="Times New Roman" panose="02020603050405020304" pitchFamily="18" charset="0"/>
              </a:rPr>
              <a:t>A</a:t>
            </a:r>
            <a:endParaRPr lang="en-US" altLang="en-US" sz="2000" b="1">
              <a:solidFill>
                <a:schemeClr val="folHlink"/>
              </a:solidFill>
            </a:endParaRPr>
          </a:p>
        </p:txBody>
      </p:sp>
      <p:sp>
        <p:nvSpPr>
          <p:cNvPr id="57364" name="Rectangle 20">
            <a:extLst>
              <a:ext uri="{FF2B5EF4-FFF2-40B4-BE49-F238E27FC236}">
                <a16:creationId xmlns:a16="http://schemas.microsoft.com/office/drawing/2014/main" id="{92E50D2E-04E8-9A1C-F52D-A2086CF3195C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286000" y="2617788"/>
            <a:ext cx="26988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57365" name="Rectangle 21">
            <a:extLst>
              <a:ext uri="{FF2B5EF4-FFF2-40B4-BE49-F238E27FC236}">
                <a16:creationId xmlns:a16="http://schemas.microsoft.com/office/drawing/2014/main" id="{60E42CE1-B5D3-78DD-8C83-2BA6E8405446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3767138" y="2827338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>
                <a:solidFill>
                  <a:schemeClr val="folHlink"/>
                </a:solidFill>
                <a:latin typeface="Times New Roman" panose="02020603050405020304" pitchFamily="18" charset="0"/>
              </a:rPr>
              <a:t>C</a:t>
            </a:r>
            <a:endParaRPr lang="en-US" altLang="en-US" sz="2000" b="1">
              <a:solidFill>
                <a:schemeClr val="folHlink"/>
              </a:solidFill>
            </a:endParaRPr>
          </a:p>
        </p:txBody>
      </p:sp>
      <p:sp>
        <p:nvSpPr>
          <p:cNvPr id="57366" name="Rectangle 22">
            <a:extLst>
              <a:ext uri="{FF2B5EF4-FFF2-40B4-BE49-F238E27FC236}">
                <a16:creationId xmlns:a16="http://schemas.microsoft.com/office/drawing/2014/main" id="{5B52EB9F-A279-1167-6CE3-A4877B9CFEA9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3871913" y="2816225"/>
            <a:ext cx="30162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57367" name="Line 23">
            <a:extLst>
              <a:ext uri="{FF2B5EF4-FFF2-40B4-BE49-F238E27FC236}">
                <a16:creationId xmlns:a16="http://schemas.microsoft.com/office/drawing/2014/main" id="{B4E02235-55F1-5D4A-7A6E-79E38937425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286000"/>
            <a:ext cx="152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368" name="AutoShape 24">
            <a:extLst>
              <a:ext uri="{FF2B5EF4-FFF2-40B4-BE49-F238E27FC236}">
                <a16:creationId xmlns:a16="http://schemas.microsoft.com/office/drawing/2014/main" id="{91953CA2-4C86-1CFE-904B-C227199A540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 rot="-1394921">
            <a:off x="4462463" y="1295400"/>
            <a:ext cx="17970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369" name="Rectangle 25">
            <a:extLst>
              <a:ext uri="{FF2B5EF4-FFF2-40B4-BE49-F238E27FC236}">
                <a16:creationId xmlns:a16="http://schemas.microsoft.com/office/drawing/2014/main" id="{325F4466-6C5B-6ECF-F533-E0F43E8B4EB6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343400" y="1957388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57370" name="Rectangle 26">
            <a:extLst>
              <a:ext uri="{FF2B5EF4-FFF2-40B4-BE49-F238E27FC236}">
                <a16:creationId xmlns:a16="http://schemas.microsoft.com/office/drawing/2014/main" id="{965BE8CA-162F-E259-52DF-873A645198FA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570413" y="1868488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57371" name="Rectangle 27">
            <a:extLst>
              <a:ext uri="{FF2B5EF4-FFF2-40B4-BE49-F238E27FC236}">
                <a16:creationId xmlns:a16="http://schemas.microsoft.com/office/drawing/2014/main" id="{6DAAD0E3-2662-C33B-FC96-98440A49C9B1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613275" y="2001838"/>
            <a:ext cx="20638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57372" name="Rectangle 28">
            <a:extLst>
              <a:ext uri="{FF2B5EF4-FFF2-40B4-BE49-F238E27FC236}">
                <a16:creationId xmlns:a16="http://schemas.microsoft.com/office/drawing/2014/main" id="{7340A41B-D6B2-813E-C91C-6162BD057541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660900" y="2138363"/>
            <a:ext cx="1746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57373" name="Line 29">
            <a:extLst>
              <a:ext uri="{FF2B5EF4-FFF2-40B4-BE49-F238E27FC236}">
                <a16:creationId xmlns:a16="http://schemas.microsoft.com/office/drawing/2014/main" id="{66B1429F-26AD-83FC-73AC-E88F663F216C}"/>
              </a:ext>
            </a:extLst>
          </p:cNvPr>
          <p:cNvSpPr>
            <a:spLocks noChangeShapeType="1"/>
          </p:cNvSpPr>
          <p:nvPr/>
        </p:nvSpPr>
        <p:spPr bwMode="auto">
          <a:xfrm rot="20205079" flipV="1">
            <a:off x="4783138" y="1987550"/>
            <a:ext cx="287337" cy="930275"/>
          </a:xfrm>
          <a:prstGeom prst="line">
            <a:avLst/>
          </a:prstGeom>
          <a:noFill/>
          <a:ln w="28575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374" name="Line 30">
            <a:extLst>
              <a:ext uri="{FF2B5EF4-FFF2-40B4-BE49-F238E27FC236}">
                <a16:creationId xmlns:a16="http://schemas.microsoft.com/office/drawing/2014/main" id="{E6CB526D-01D1-8F3D-45EB-4AF98CF742C5}"/>
              </a:ext>
            </a:extLst>
          </p:cNvPr>
          <p:cNvSpPr>
            <a:spLocks noChangeShapeType="1"/>
          </p:cNvSpPr>
          <p:nvPr/>
        </p:nvSpPr>
        <p:spPr bwMode="auto">
          <a:xfrm rot="-1394921">
            <a:off x="4935538" y="2717800"/>
            <a:ext cx="1150937" cy="3175"/>
          </a:xfrm>
          <a:prstGeom prst="line">
            <a:avLst/>
          </a:prstGeom>
          <a:noFill/>
          <a:ln w="28575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375" name="Line 31">
            <a:extLst>
              <a:ext uri="{FF2B5EF4-FFF2-40B4-BE49-F238E27FC236}">
                <a16:creationId xmlns:a16="http://schemas.microsoft.com/office/drawing/2014/main" id="{4A3CA994-D4DA-1E81-0684-5D5C97B7EF6B}"/>
              </a:ext>
            </a:extLst>
          </p:cNvPr>
          <p:cNvSpPr>
            <a:spLocks noChangeShapeType="1"/>
          </p:cNvSpPr>
          <p:nvPr/>
        </p:nvSpPr>
        <p:spPr bwMode="auto">
          <a:xfrm rot="-1394921">
            <a:off x="5027613" y="1770063"/>
            <a:ext cx="863600" cy="930275"/>
          </a:xfrm>
          <a:prstGeom prst="line">
            <a:avLst/>
          </a:prstGeom>
          <a:noFill/>
          <a:ln w="28575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376" name="Rectangle 32">
            <a:extLst>
              <a:ext uri="{FF2B5EF4-FFF2-40B4-BE49-F238E27FC236}">
                <a16:creationId xmlns:a16="http://schemas.microsoft.com/office/drawing/2014/main" id="{F20BA67D-DD27-8315-F1A8-4C4205E9B56C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5995988" y="2325688"/>
            <a:ext cx="17462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57377" name="Rectangle 33">
            <a:extLst>
              <a:ext uri="{FF2B5EF4-FFF2-40B4-BE49-F238E27FC236}">
                <a16:creationId xmlns:a16="http://schemas.microsoft.com/office/drawing/2014/main" id="{5F440983-F79C-3335-1113-17F98EDF251B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725988" y="1676400"/>
            <a:ext cx="16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</a:rPr>
              <a:t>E</a:t>
            </a:r>
            <a:endParaRPr lang="en-US" altLang="en-US" sz="2000" b="1">
              <a:solidFill>
                <a:schemeClr val="tx2"/>
              </a:solidFill>
            </a:endParaRPr>
          </a:p>
        </p:txBody>
      </p:sp>
      <p:sp>
        <p:nvSpPr>
          <p:cNvPr id="57378" name="Rectangle 34">
            <a:extLst>
              <a:ext uri="{FF2B5EF4-FFF2-40B4-BE49-F238E27FC236}">
                <a16:creationId xmlns:a16="http://schemas.microsoft.com/office/drawing/2014/main" id="{9166948A-001F-D245-C062-2AD111706B2F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694238" y="2894013"/>
            <a:ext cx="18256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</a:rPr>
              <a:t>D</a:t>
            </a:r>
            <a:endParaRPr lang="en-US" altLang="en-US" sz="2000" b="1">
              <a:solidFill>
                <a:schemeClr val="tx2"/>
              </a:solidFill>
            </a:endParaRPr>
          </a:p>
        </p:txBody>
      </p:sp>
      <p:sp>
        <p:nvSpPr>
          <p:cNvPr id="57379" name="Rectangle 35">
            <a:extLst>
              <a:ext uri="{FF2B5EF4-FFF2-40B4-BE49-F238E27FC236}">
                <a16:creationId xmlns:a16="http://schemas.microsoft.com/office/drawing/2014/main" id="{B84CFCB0-E803-B5FE-6B85-70A6DBB49BB4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848225" y="2944813"/>
            <a:ext cx="26988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9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57380" name="Rectangle 36">
            <a:extLst>
              <a:ext uri="{FF2B5EF4-FFF2-40B4-BE49-F238E27FC236}">
                <a16:creationId xmlns:a16="http://schemas.microsoft.com/office/drawing/2014/main" id="{2EEE31B0-0799-86EA-DB36-7CF57B8297CE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6169025" y="2362200"/>
            <a:ext cx="155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</a:rPr>
              <a:t>F</a:t>
            </a:r>
            <a:endParaRPr lang="en-US" altLang="en-US" sz="2000" b="1">
              <a:solidFill>
                <a:schemeClr val="tx2"/>
              </a:solidFill>
            </a:endParaRPr>
          </a:p>
        </p:txBody>
      </p:sp>
      <p:sp>
        <p:nvSpPr>
          <p:cNvPr id="57382" name="Arc 38">
            <a:extLst>
              <a:ext uri="{FF2B5EF4-FFF2-40B4-BE49-F238E27FC236}">
                <a16:creationId xmlns:a16="http://schemas.microsoft.com/office/drawing/2014/main" id="{9262FA58-A0CD-AC19-115D-EB7B51BDE818}"/>
              </a:ext>
            </a:extLst>
          </p:cNvPr>
          <p:cNvSpPr>
            <a:spLocks/>
          </p:cNvSpPr>
          <p:nvPr/>
        </p:nvSpPr>
        <p:spPr bwMode="auto">
          <a:xfrm>
            <a:off x="2514600" y="2514600"/>
            <a:ext cx="1524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83" name="Line 39">
            <a:extLst>
              <a:ext uri="{FF2B5EF4-FFF2-40B4-BE49-F238E27FC236}">
                <a16:creationId xmlns:a16="http://schemas.microsoft.com/office/drawing/2014/main" id="{6C022025-7BD0-7C6A-C49C-6A37E48EE6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90800"/>
            <a:ext cx="152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384" name="Arc 40">
            <a:extLst>
              <a:ext uri="{FF2B5EF4-FFF2-40B4-BE49-F238E27FC236}">
                <a16:creationId xmlns:a16="http://schemas.microsoft.com/office/drawing/2014/main" id="{ACFF8C3E-1EC8-D531-8816-41955007F52D}"/>
              </a:ext>
            </a:extLst>
          </p:cNvPr>
          <p:cNvSpPr>
            <a:spLocks/>
          </p:cNvSpPr>
          <p:nvPr/>
        </p:nvSpPr>
        <p:spPr bwMode="auto">
          <a:xfrm>
            <a:off x="4953000" y="2667000"/>
            <a:ext cx="2286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85" name="Line 41">
            <a:extLst>
              <a:ext uri="{FF2B5EF4-FFF2-40B4-BE49-F238E27FC236}">
                <a16:creationId xmlns:a16="http://schemas.microsoft.com/office/drawing/2014/main" id="{1938744F-64D7-7622-36A1-0AC71116C9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2667000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386" name="AutoShape 42">
            <a:extLst>
              <a:ext uri="{FF2B5EF4-FFF2-40B4-BE49-F238E27FC236}">
                <a16:creationId xmlns:a16="http://schemas.microsoft.com/office/drawing/2014/main" id="{3C4F2ECF-2FD3-651B-C466-66A215E66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953000"/>
            <a:ext cx="2362200" cy="1600200"/>
          </a:xfrm>
          <a:prstGeom prst="cloudCallout">
            <a:avLst>
              <a:gd name="adj1" fmla="val -89046"/>
              <a:gd name="adj2" fmla="val -93454"/>
            </a:avLst>
          </a:prstGeom>
          <a:solidFill>
            <a:srgbClr val="E6FC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altLang="en-US" sz="1200" b="1"/>
          </a:p>
          <a:p>
            <a:pPr algn="ctr"/>
            <a:r>
              <a:rPr lang="en-US" altLang="en-US" sz="2800" b="1"/>
              <a:t>included </a:t>
            </a:r>
          </a:p>
          <a:p>
            <a:pPr algn="ctr"/>
            <a:r>
              <a:rPr lang="en-US" altLang="en-US" sz="2800" b="1"/>
              <a:t>side</a:t>
            </a:r>
          </a:p>
        </p:txBody>
      </p:sp>
      <p:sp>
        <p:nvSpPr>
          <p:cNvPr id="57387" name="Arc 43">
            <a:extLst>
              <a:ext uri="{FF2B5EF4-FFF2-40B4-BE49-F238E27FC236}">
                <a16:creationId xmlns:a16="http://schemas.microsoft.com/office/drawing/2014/main" id="{030B9950-FB4D-2CEE-BC8D-9C579D2D244A}"/>
              </a:ext>
            </a:extLst>
          </p:cNvPr>
          <p:cNvSpPr>
            <a:spLocks/>
          </p:cNvSpPr>
          <p:nvPr/>
        </p:nvSpPr>
        <p:spPr bwMode="auto">
          <a:xfrm flipV="1">
            <a:off x="2667000" y="2027238"/>
            <a:ext cx="304800" cy="1063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0490"/>
              <a:gd name="T2" fmla="*/ 19686 w 21600"/>
              <a:gd name="T3" fmla="*/ 30490 h 30490"/>
              <a:gd name="T4" fmla="*/ 0 w 21600"/>
              <a:gd name="T5" fmla="*/ 21600 h 30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04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665"/>
                  <a:pt x="20947" y="27696"/>
                  <a:pt x="19685" y="30489"/>
                </a:cubicBezTo>
              </a:path>
              <a:path w="21600" h="304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665"/>
                  <a:pt x="20947" y="27696"/>
                  <a:pt x="19685" y="30489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88" name="Line 44">
            <a:extLst>
              <a:ext uri="{FF2B5EF4-FFF2-40B4-BE49-F238E27FC236}">
                <a16:creationId xmlns:a16="http://schemas.microsoft.com/office/drawing/2014/main" id="{5B5CD844-51C3-1D14-AA55-B4F346F30D1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057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389" name="Line 45">
            <a:extLst>
              <a:ext uri="{FF2B5EF4-FFF2-40B4-BE49-F238E27FC236}">
                <a16:creationId xmlns:a16="http://schemas.microsoft.com/office/drawing/2014/main" id="{9F82F281-D2B0-44DD-96F6-7F60582BFC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057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390" name="Arc 46">
            <a:extLst>
              <a:ext uri="{FF2B5EF4-FFF2-40B4-BE49-F238E27FC236}">
                <a16:creationId xmlns:a16="http://schemas.microsoft.com/office/drawing/2014/main" id="{35DB6144-9C4E-354A-EB9C-29FFCFD530AB}"/>
              </a:ext>
            </a:extLst>
          </p:cNvPr>
          <p:cNvSpPr>
            <a:spLocks/>
          </p:cNvSpPr>
          <p:nvPr/>
        </p:nvSpPr>
        <p:spPr bwMode="auto">
          <a:xfrm flipV="1">
            <a:off x="4876800" y="2133600"/>
            <a:ext cx="304800" cy="1063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0490"/>
              <a:gd name="T2" fmla="*/ 19686 w 21600"/>
              <a:gd name="T3" fmla="*/ 30490 h 30490"/>
              <a:gd name="T4" fmla="*/ 0 w 21600"/>
              <a:gd name="T5" fmla="*/ 21600 h 30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04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665"/>
                  <a:pt x="20947" y="27696"/>
                  <a:pt x="19685" y="30489"/>
                </a:cubicBezTo>
              </a:path>
              <a:path w="21600" h="304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665"/>
                  <a:pt x="20947" y="27696"/>
                  <a:pt x="19685" y="30489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91" name="Line 47">
            <a:extLst>
              <a:ext uri="{FF2B5EF4-FFF2-40B4-BE49-F238E27FC236}">
                <a16:creationId xmlns:a16="http://schemas.microsoft.com/office/drawing/2014/main" id="{268DA298-01CA-D4BA-8C5F-1831FC252B5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1637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392" name="Line 48">
            <a:extLst>
              <a:ext uri="{FF2B5EF4-FFF2-40B4-BE49-F238E27FC236}">
                <a16:creationId xmlns:a16="http://schemas.microsoft.com/office/drawing/2014/main" id="{7EA0B8FC-78EB-A6E7-E037-F44E36FC590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1637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393" name="Line 49">
            <a:extLst>
              <a:ext uri="{FF2B5EF4-FFF2-40B4-BE49-F238E27FC236}">
                <a16:creationId xmlns:a16="http://schemas.microsoft.com/office/drawing/2014/main" id="{FE17BA0F-A86E-ED3F-CFED-3A6634DE33A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9624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394" name="Line 50">
            <a:extLst>
              <a:ext uri="{FF2B5EF4-FFF2-40B4-BE49-F238E27FC236}">
                <a16:creationId xmlns:a16="http://schemas.microsoft.com/office/drawing/2014/main" id="{3B1704FD-AA3E-3721-3395-5BF6DD91F0D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9624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395" name="Line 51">
            <a:extLst>
              <a:ext uri="{FF2B5EF4-FFF2-40B4-BE49-F238E27FC236}">
                <a16:creationId xmlns:a16="http://schemas.microsoft.com/office/drawing/2014/main" id="{65EA4B8D-0319-290A-CC13-854BD8A851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2438400"/>
            <a:ext cx="228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8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E75B967F-7B59-CFF9-3680-BB0FD962A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371600"/>
            <a:ext cx="7239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600">
                <a:latin typeface="Comic Sans MS" panose="030F0702030302020204" pitchFamily="66" charset="0"/>
              </a:rPr>
              <a:t>  The side </a:t>
            </a:r>
            <a:r>
              <a:rPr lang="en-US" altLang="en-US" sz="3600">
                <a:solidFill>
                  <a:schemeClr val="tx2"/>
                </a:solidFill>
                <a:latin typeface="Comic Sans MS" panose="030F0702030302020204" pitchFamily="66" charset="0"/>
              </a:rPr>
              <a:t>between</a:t>
            </a:r>
            <a:r>
              <a:rPr lang="en-US" altLang="en-US" sz="3600">
                <a:latin typeface="Comic Sans MS" panose="030F0702030302020204" pitchFamily="66" charset="0"/>
              </a:rPr>
              <a:t> two angles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endParaRPr lang="en-US" altLang="en-US" sz="3600">
              <a:latin typeface="Comic Sans MS" panose="030F0702030302020204" pitchFamily="66" charset="0"/>
            </a:endParaRP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007A85A3-2D54-86EB-FA1B-FA6DEB035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Included Side</a:t>
            </a:r>
          </a:p>
        </p:txBody>
      </p:sp>
      <p:graphicFrame>
        <p:nvGraphicFramePr>
          <p:cNvPr id="48132" name="Object 4">
            <a:extLst>
              <a:ext uri="{FF2B5EF4-FFF2-40B4-BE49-F238E27FC236}">
                <a16:creationId xmlns:a16="http://schemas.microsoft.com/office/drawing/2014/main" id="{39C2790A-C993-5024-0F3C-76696D4A35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8175" y="2438400"/>
          <a:ext cx="187801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2580952" imgH="3352381" progId="Paint.Picture">
                  <p:embed/>
                </p:oleObj>
              </mc:Choice>
              <mc:Fallback>
                <p:oleObj name="Bitmap Image" r:id="rId3" imgW="2580952" imgH="3352381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" y="2438400"/>
                        <a:ext cx="1878013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3" name="Line 5">
            <a:extLst>
              <a:ext uri="{FF2B5EF4-FFF2-40B4-BE49-F238E27FC236}">
                <a16:creationId xmlns:a16="http://schemas.microsoft.com/office/drawing/2014/main" id="{A3D6EF87-F746-A6BB-0F08-052EEC468E6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733800"/>
            <a:ext cx="3810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36" name="Text Box 8">
            <a:extLst>
              <a:ext uri="{FF2B5EF4-FFF2-40B4-BE49-F238E27FC236}">
                <a16:creationId xmlns:a16="http://schemas.microsoft.com/office/drawing/2014/main" id="{2009321E-396A-44CF-43BE-F23FA3019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953000"/>
            <a:ext cx="619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0000FF"/>
                </a:solidFill>
              </a:rPr>
              <a:t>GI</a:t>
            </a:r>
          </a:p>
        </p:txBody>
      </p:sp>
      <p:graphicFrame>
        <p:nvGraphicFramePr>
          <p:cNvPr id="48140" name="Object 12">
            <a:extLst>
              <a:ext uri="{FF2B5EF4-FFF2-40B4-BE49-F238E27FC236}">
                <a16:creationId xmlns:a16="http://schemas.microsoft.com/office/drawing/2014/main" id="{CCD8A2A5-FF0A-18F4-FCDF-5352031883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24600" y="2362200"/>
          <a:ext cx="187801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5" imgW="2580952" imgH="3352381" progId="Paint.Picture">
                  <p:embed/>
                </p:oleObj>
              </mc:Choice>
              <mc:Fallback>
                <p:oleObj name="Bitmap Image" r:id="rId5" imgW="2580952" imgH="3352381" progId="Paint.Picture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362200"/>
                        <a:ext cx="1878013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9" name="Object 11">
            <a:extLst>
              <a:ext uri="{FF2B5EF4-FFF2-40B4-BE49-F238E27FC236}">
                <a16:creationId xmlns:a16="http://schemas.microsoft.com/office/drawing/2014/main" id="{E68E26D9-14DA-A468-A8C2-DEC8E2C2BD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2438400"/>
          <a:ext cx="187801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2580952" imgH="3352381" progId="Paint.Picture">
                  <p:embed/>
                </p:oleObj>
              </mc:Choice>
              <mc:Fallback>
                <p:oleObj name="Bitmap Image" r:id="rId6" imgW="2580952" imgH="3352381" progId="Paint.Picture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438400"/>
                        <a:ext cx="1878013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170" name="Group 42">
            <a:extLst>
              <a:ext uri="{FF2B5EF4-FFF2-40B4-BE49-F238E27FC236}">
                <a16:creationId xmlns:a16="http://schemas.microsoft.com/office/drawing/2014/main" id="{5D793E25-739E-49E1-245F-91F7ED61071E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76600"/>
            <a:ext cx="457200" cy="304800"/>
            <a:chOff x="2736" y="2064"/>
            <a:chExt cx="288" cy="192"/>
          </a:xfrm>
        </p:grpSpPr>
        <p:sp>
          <p:nvSpPr>
            <p:cNvPr id="48142" name="Line 14">
              <a:extLst>
                <a:ext uri="{FF2B5EF4-FFF2-40B4-BE49-F238E27FC236}">
                  <a16:creationId xmlns:a16="http://schemas.microsoft.com/office/drawing/2014/main" id="{FFFCD68C-5360-995B-2A9C-8C8E9F387F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2160"/>
              <a:ext cx="192" cy="96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143" name="Line 15">
              <a:extLst>
                <a:ext uri="{FF2B5EF4-FFF2-40B4-BE49-F238E27FC236}">
                  <a16:creationId xmlns:a16="http://schemas.microsoft.com/office/drawing/2014/main" id="{B5A6E73B-0051-7ADC-2F56-1AF20BA8A0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36" y="2064"/>
              <a:ext cx="192" cy="96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144" name="Line 16">
              <a:extLst>
                <a:ext uri="{FF2B5EF4-FFF2-40B4-BE49-F238E27FC236}">
                  <a16:creationId xmlns:a16="http://schemas.microsoft.com/office/drawing/2014/main" id="{7A850D33-D309-AA1D-8F54-BB76B542CD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4" y="2112"/>
              <a:ext cx="192" cy="96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8148" name="Line 20">
            <a:extLst>
              <a:ext uri="{FF2B5EF4-FFF2-40B4-BE49-F238E27FC236}">
                <a16:creationId xmlns:a16="http://schemas.microsoft.com/office/drawing/2014/main" id="{C6F60D02-B4D2-7E77-C71B-52645540A1B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62800" y="4114800"/>
            <a:ext cx="22860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49" name="Line 21">
            <a:extLst>
              <a:ext uri="{FF2B5EF4-FFF2-40B4-BE49-F238E27FC236}">
                <a16:creationId xmlns:a16="http://schemas.microsoft.com/office/drawing/2014/main" id="{DFAA6485-B752-345E-DE1B-0F40881B201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39000" y="4038600"/>
            <a:ext cx="22860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50" name="Arc 22">
            <a:extLst>
              <a:ext uri="{FF2B5EF4-FFF2-40B4-BE49-F238E27FC236}">
                <a16:creationId xmlns:a16="http://schemas.microsoft.com/office/drawing/2014/main" id="{9F6ECBC0-2E3A-D556-EFB8-CA982A2ADBA1}"/>
              </a:ext>
            </a:extLst>
          </p:cNvPr>
          <p:cNvSpPr>
            <a:spLocks/>
          </p:cNvSpPr>
          <p:nvPr/>
        </p:nvSpPr>
        <p:spPr bwMode="auto">
          <a:xfrm>
            <a:off x="990600" y="4114800"/>
            <a:ext cx="3810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151" name="Arc 23">
            <a:extLst>
              <a:ext uri="{FF2B5EF4-FFF2-40B4-BE49-F238E27FC236}">
                <a16:creationId xmlns:a16="http://schemas.microsoft.com/office/drawing/2014/main" id="{DDD06039-64A9-1811-CA80-3EC429434E30}"/>
              </a:ext>
            </a:extLst>
          </p:cNvPr>
          <p:cNvSpPr>
            <a:spLocks/>
          </p:cNvSpPr>
          <p:nvPr/>
        </p:nvSpPr>
        <p:spPr bwMode="auto">
          <a:xfrm flipV="1">
            <a:off x="3886200" y="3124200"/>
            <a:ext cx="3048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152" name="Arc 24">
            <a:extLst>
              <a:ext uri="{FF2B5EF4-FFF2-40B4-BE49-F238E27FC236}">
                <a16:creationId xmlns:a16="http://schemas.microsoft.com/office/drawing/2014/main" id="{30530EC2-25D9-8F50-EEE8-EA8A5ED578B4}"/>
              </a:ext>
            </a:extLst>
          </p:cNvPr>
          <p:cNvSpPr>
            <a:spLocks/>
          </p:cNvSpPr>
          <p:nvPr/>
        </p:nvSpPr>
        <p:spPr bwMode="auto">
          <a:xfrm flipH="1">
            <a:off x="7467600" y="3657600"/>
            <a:ext cx="76200" cy="457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153" name="Arc 25">
            <a:extLst>
              <a:ext uri="{FF2B5EF4-FFF2-40B4-BE49-F238E27FC236}">
                <a16:creationId xmlns:a16="http://schemas.microsoft.com/office/drawing/2014/main" id="{BCE69C22-4884-5CA6-1536-A81774CB0950}"/>
              </a:ext>
            </a:extLst>
          </p:cNvPr>
          <p:cNvSpPr>
            <a:spLocks/>
          </p:cNvSpPr>
          <p:nvPr/>
        </p:nvSpPr>
        <p:spPr bwMode="auto">
          <a:xfrm flipV="1">
            <a:off x="914400" y="3124200"/>
            <a:ext cx="3048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154" name="Line 26">
            <a:extLst>
              <a:ext uri="{FF2B5EF4-FFF2-40B4-BE49-F238E27FC236}">
                <a16:creationId xmlns:a16="http://schemas.microsoft.com/office/drawing/2014/main" id="{17118CEA-6B7F-BBBD-3327-1A96F1EDC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124200"/>
            <a:ext cx="152400" cy="228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55" name="Line 27">
            <a:extLst>
              <a:ext uri="{FF2B5EF4-FFF2-40B4-BE49-F238E27FC236}">
                <a16:creationId xmlns:a16="http://schemas.microsoft.com/office/drawing/2014/main" id="{7490FF4F-F4EE-E1B4-927F-F760660BC1B9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124200"/>
            <a:ext cx="152400" cy="228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56" name="Line 28">
            <a:extLst>
              <a:ext uri="{FF2B5EF4-FFF2-40B4-BE49-F238E27FC236}">
                <a16:creationId xmlns:a16="http://schemas.microsoft.com/office/drawing/2014/main" id="{2701CB86-E200-89F1-473C-7548CCC058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038600"/>
            <a:ext cx="76200" cy="228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57" name="Line 29">
            <a:extLst>
              <a:ext uri="{FF2B5EF4-FFF2-40B4-BE49-F238E27FC236}">
                <a16:creationId xmlns:a16="http://schemas.microsoft.com/office/drawing/2014/main" id="{B2DBBFF5-4CB5-ADDF-BECE-78F3A4F5811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39000" y="3810000"/>
            <a:ext cx="381000" cy="76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58" name="Line 30">
            <a:extLst>
              <a:ext uri="{FF2B5EF4-FFF2-40B4-BE49-F238E27FC236}">
                <a16:creationId xmlns:a16="http://schemas.microsoft.com/office/drawing/2014/main" id="{263D7A66-2479-5FFF-7149-672033FC19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39000" y="3886200"/>
            <a:ext cx="381000" cy="76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59" name="Line 31">
            <a:extLst>
              <a:ext uri="{FF2B5EF4-FFF2-40B4-BE49-F238E27FC236}">
                <a16:creationId xmlns:a16="http://schemas.microsoft.com/office/drawing/2014/main" id="{C1FC9911-D8E5-ED63-C990-107E9A8C34C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39000" y="3733800"/>
            <a:ext cx="381000" cy="76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60" name="Line 32">
            <a:extLst>
              <a:ext uri="{FF2B5EF4-FFF2-40B4-BE49-F238E27FC236}">
                <a16:creationId xmlns:a16="http://schemas.microsoft.com/office/drawing/2014/main" id="{D3F71232-F172-F6C4-D411-161112E37CB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124200"/>
            <a:ext cx="152400" cy="228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61" name="Line 33">
            <a:extLst>
              <a:ext uri="{FF2B5EF4-FFF2-40B4-BE49-F238E27FC236}">
                <a16:creationId xmlns:a16="http://schemas.microsoft.com/office/drawing/2014/main" id="{529B94C1-55A3-2CDA-A0F1-C79B206397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3124200"/>
            <a:ext cx="152400" cy="228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62" name="Arc 34">
            <a:extLst>
              <a:ext uri="{FF2B5EF4-FFF2-40B4-BE49-F238E27FC236}">
                <a16:creationId xmlns:a16="http://schemas.microsoft.com/office/drawing/2014/main" id="{FA917DE8-448B-BB0E-8058-623655E81EE8}"/>
              </a:ext>
            </a:extLst>
          </p:cNvPr>
          <p:cNvSpPr>
            <a:spLocks/>
          </p:cNvSpPr>
          <p:nvPr/>
        </p:nvSpPr>
        <p:spPr bwMode="auto">
          <a:xfrm flipH="1">
            <a:off x="4724400" y="3733800"/>
            <a:ext cx="76200" cy="457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163" name="Line 35">
            <a:extLst>
              <a:ext uri="{FF2B5EF4-FFF2-40B4-BE49-F238E27FC236}">
                <a16:creationId xmlns:a16="http://schemas.microsoft.com/office/drawing/2014/main" id="{9FEB2A1B-96BB-181F-FF76-3EACBB4CB8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95800" y="3886200"/>
            <a:ext cx="381000" cy="76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64" name="Line 36">
            <a:extLst>
              <a:ext uri="{FF2B5EF4-FFF2-40B4-BE49-F238E27FC236}">
                <a16:creationId xmlns:a16="http://schemas.microsoft.com/office/drawing/2014/main" id="{E18088AD-E022-3D79-831B-CF4CF0F3A57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95800" y="3962400"/>
            <a:ext cx="381000" cy="76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65" name="Line 37">
            <a:extLst>
              <a:ext uri="{FF2B5EF4-FFF2-40B4-BE49-F238E27FC236}">
                <a16:creationId xmlns:a16="http://schemas.microsoft.com/office/drawing/2014/main" id="{DDB2CEBB-9D6F-FB90-F8CB-9AD0D7035AD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95800" y="3810000"/>
            <a:ext cx="381000" cy="76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66" name="Arc 38">
            <a:extLst>
              <a:ext uri="{FF2B5EF4-FFF2-40B4-BE49-F238E27FC236}">
                <a16:creationId xmlns:a16="http://schemas.microsoft.com/office/drawing/2014/main" id="{074030D7-C9D4-9B36-0C8A-E1E8D171E8FF}"/>
              </a:ext>
            </a:extLst>
          </p:cNvPr>
          <p:cNvSpPr>
            <a:spLocks/>
          </p:cNvSpPr>
          <p:nvPr/>
        </p:nvSpPr>
        <p:spPr bwMode="auto">
          <a:xfrm>
            <a:off x="6705600" y="4114800"/>
            <a:ext cx="3810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167" name="Line 39">
            <a:extLst>
              <a:ext uri="{FF2B5EF4-FFF2-40B4-BE49-F238E27FC236}">
                <a16:creationId xmlns:a16="http://schemas.microsoft.com/office/drawing/2014/main" id="{D293A225-F5E2-1E78-48DC-A95C3498A0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0" y="4038600"/>
            <a:ext cx="76200" cy="228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68" name="Text Box 40">
            <a:extLst>
              <a:ext uri="{FF2B5EF4-FFF2-40B4-BE49-F238E27FC236}">
                <a16:creationId xmlns:a16="http://schemas.microsoft.com/office/drawing/2014/main" id="{65793C73-0EC6-B352-AD11-6579FD2B9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029200"/>
            <a:ext cx="650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0000FF"/>
                </a:solidFill>
              </a:rPr>
              <a:t>HI</a:t>
            </a:r>
          </a:p>
        </p:txBody>
      </p:sp>
      <p:sp>
        <p:nvSpPr>
          <p:cNvPr id="48169" name="Text Box 41">
            <a:extLst>
              <a:ext uri="{FF2B5EF4-FFF2-40B4-BE49-F238E27FC236}">
                <a16:creationId xmlns:a16="http://schemas.microsoft.com/office/drawing/2014/main" id="{F320B6D9-56FE-E5BB-7C83-C02271FB8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953000"/>
            <a:ext cx="698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0000FF"/>
                </a:solidFill>
              </a:rPr>
              <a:t>GH</a:t>
            </a:r>
          </a:p>
        </p:txBody>
      </p:sp>
      <p:sp>
        <p:nvSpPr>
          <p:cNvPr id="48171" name="Line 43">
            <a:extLst>
              <a:ext uri="{FF2B5EF4-FFF2-40B4-BE49-F238E27FC236}">
                <a16:creationId xmlns:a16="http://schemas.microsoft.com/office/drawing/2014/main" id="{65167F68-52BB-6E26-3392-EDDA099C46A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49530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72" name="Line 44">
            <a:extLst>
              <a:ext uri="{FF2B5EF4-FFF2-40B4-BE49-F238E27FC236}">
                <a16:creationId xmlns:a16="http://schemas.microsoft.com/office/drawing/2014/main" id="{C54F9821-45BB-2B0D-B21D-1C84ADC0751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50292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73" name="Line 45">
            <a:extLst>
              <a:ext uri="{FF2B5EF4-FFF2-40B4-BE49-F238E27FC236}">
                <a16:creationId xmlns:a16="http://schemas.microsoft.com/office/drawing/2014/main" id="{596B88B6-E8A3-49B1-0446-4CFB70F6E51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49530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8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/>
      <p:bldP spid="48168" grpId="0"/>
      <p:bldP spid="4816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>
            <a:extLst>
              <a:ext uri="{FF2B5EF4-FFF2-40B4-BE49-F238E27FC236}">
                <a16:creationId xmlns:a16="http://schemas.microsoft.com/office/drawing/2014/main" id="{27E99EF2-C9B6-ABC5-DB84-957C60D0F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981200"/>
            <a:ext cx="4953000" cy="3306763"/>
          </a:xfrm>
          <a:prstGeom prst="rect">
            <a:avLst/>
          </a:prstGeom>
          <a:solidFill>
            <a:srgbClr val="E6FCE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/>
              <a:t>  Name the </a:t>
            </a:r>
            <a:r>
              <a:rPr lang="en-US" altLang="en-US" sz="2800">
                <a:solidFill>
                  <a:schemeClr val="tx2"/>
                </a:solidFill>
              </a:rPr>
              <a:t>included</a:t>
            </a:r>
            <a:r>
              <a:rPr lang="en-US" altLang="en-US" sz="2800"/>
              <a:t> angle:</a:t>
            </a:r>
          </a:p>
          <a:p>
            <a:endParaRPr lang="en-US" altLang="en-US" sz="2800"/>
          </a:p>
          <a:p>
            <a:pPr>
              <a:spcBef>
                <a:spcPct val="50000"/>
              </a:spcBef>
            </a:pPr>
            <a:r>
              <a:rPr lang="en-US" altLang="en-US" sz="2800"/>
              <a:t> </a:t>
            </a:r>
            <a:r>
              <a:rPr lang="en-US" altLang="en-US" sz="2800">
                <a:solidFill>
                  <a:schemeClr val="folHlink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2800">
                <a:solidFill>
                  <a:schemeClr val="folHlink"/>
                </a:solidFill>
              </a:rPr>
              <a:t>Y and </a:t>
            </a:r>
            <a:r>
              <a:rPr lang="en-US" altLang="en-US" sz="2800">
                <a:solidFill>
                  <a:schemeClr val="folHlink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2800">
                <a:solidFill>
                  <a:schemeClr val="folHlink"/>
                </a:solidFill>
              </a:rPr>
              <a:t>E</a:t>
            </a:r>
          </a:p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folHlink"/>
                </a:solidFill>
              </a:rPr>
              <a:t> </a:t>
            </a:r>
            <a:r>
              <a:rPr lang="en-US" altLang="en-US" sz="2800">
                <a:solidFill>
                  <a:schemeClr val="folHlink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2800">
                <a:solidFill>
                  <a:schemeClr val="folHlink"/>
                </a:solidFill>
              </a:rPr>
              <a:t>E and </a:t>
            </a:r>
            <a:r>
              <a:rPr lang="en-US" altLang="en-US" sz="2800">
                <a:solidFill>
                  <a:schemeClr val="folHlink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2800">
                <a:solidFill>
                  <a:schemeClr val="folHlink"/>
                </a:solidFill>
              </a:rPr>
              <a:t>S</a:t>
            </a:r>
          </a:p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folHlink"/>
                </a:solidFill>
              </a:rPr>
              <a:t> </a:t>
            </a:r>
            <a:r>
              <a:rPr lang="en-US" altLang="en-US" sz="2800">
                <a:solidFill>
                  <a:schemeClr val="folHlink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2800">
                <a:solidFill>
                  <a:schemeClr val="folHlink"/>
                </a:solidFill>
              </a:rPr>
              <a:t>S and </a:t>
            </a:r>
            <a:r>
              <a:rPr lang="en-US" altLang="en-US" sz="2800">
                <a:solidFill>
                  <a:schemeClr val="folHlink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2800">
                <a:solidFill>
                  <a:schemeClr val="folHlink"/>
                </a:solidFill>
              </a:rPr>
              <a:t>Y</a:t>
            </a:r>
          </a:p>
          <a:p>
            <a:endParaRPr lang="en-US" altLang="en-US" sz="2800">
              <a:solidFill>
                <a:schemeClr val="folHlink"/>
              </a:solidFill>
            </a:endParaRP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8E775991-3159-6E1D-4AD4-EA3992E90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Included Side</a:t>
            </a:r>
          </a:p>
        </p:txBody>
      </p:sp>
      <p:grpSp>
        <p:nvGrpSpPr>
          <p:cNvPr id="49157" name="Group 5">
            <a:extLst>
              <a:ext uri="{FF2B5EF4-FFF2-40B4-BE49-F238E27FC236}">
                <a16:creationId xmlns:a16="http://schemas.microsoft.com/office/drawing/2014/main" id="{72FE707E-C2E2-0010-EB9D-A1A0D4CC3A62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2438400"/>
            <a:ext cx="1150938" cy="2378075"/>
            <a:chOff x="3329" y="2246"/>
            <a:chExt cx="725" cy="1498"/>
          </a:xfrm>
        </p:grpSpPr>
        <p:sp>
          <p:nvSpPr>
            <p:cNvPr id="49158" name="AutoShape 6">
              <a:extLst>
                <a:ext uri="{FF2B5EF4-FFF2-40B4-BE49-F238E27FC236}">
                  <a16:creationId xmlns:a16="http://schemas.microsoft.com/office/drawing/2014/main" id="{CE8F83A0-D951-92EE-6AC4-488A5C6484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92" y="2750"/>
              <a:ext cx="1008" cy="480"/>
            </a:xfrm>
            <a:prstGeom prst="rtTriangle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159" name="Text Box 7">
              <a:extLst>
                <a:ext uri="{FF2B5EF4-FFF2-40B4-BE49-F238E27FC236}">
                  <a16:creationId xmlns:a16="http://schemas.microsoft.com/office/drawing/2014/main" id="{694B5458-A06E-330A-77D9-CCC0F27EF0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" y="3494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49160" name="Text Box 8">
              <a:extLst>
                <a:ext uri="{FF2B5EF4-FFF2-40B4-BE49-F238E27FC236}">
                  <a16:creationId xmlns:a16="http://schemas.microsoft.com/office/drawing/2014/main" id="{5A3801BF-9427-9673-84DB-E7B86876C1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9" y="3494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49161" name="Text Box 9">
              <a:extLst>
                <a:ext uri="{FF2B5EF4-FFF2-40B4-BE49-F238E27FC236}">
                  <a16:creationId xmlns:a16="http://schemas.microsoft.com/office/drawing/2014/main" id="{7B05A3CF-8540-BABB-012A-50C401F29C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246"/>
              <a:ext cx="2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E</a:t>
              </a:r>
            </a:p>
          </p:txBody>
        </p:sp>
      </p:grpSp>
      <p:sp>
        <p:nvSpPr>
          <p:cNvPr id="49162" name="Text Box 10">
            <a:extLst>
              <a:ext uri="{FF2B5EF4-FFF2-40B4-BE49-F238E27FC236}">
                <a16:creationId xmlns:a16="http://schemas.microsoft.com/office/drawing/2014/main" id="{8EAE9132-1509-4982-31E2-22CCEC66B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124200"/>
            <a:ext cx="631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chemeClr val="tx2"/>
                </a:solidFill>
                <a:sym typeface="Symbol" panose="05050102010706020507" pitchFamily="18" charset="2"/>
              </a:rPr>
              <a:t>YE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49163" name="Text Box 11">
            <a:extLst>
              <a:ext uri="{FF2B5EF4-FFF2-40B4-BE49-F238E27FC236}">
                <a16:creationId xmlns:a16="http://schemas.microsoft.com/office/drawing/2014/main" id="{2A68FF1C-8599-D034-301E-774115780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733800"/>
            <a:ext cx="652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chemeClr val="tx2"/>
                </a:solidFill>
                <a:sym typeface="Symbol" panose="05050102010706020507" pitchFamily="18" charset="2"/>
              </a:rPr>
              <a:t>ES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49164" name="Text Box 12">
            <a:extLst>
              <a:ext uri="{FF2B5EF4-FFF2-40B4-BE49-F238E27FC236}">
                <a16:creationId xmlns:a16="http://schemas.microsoft.com/office/drawing/2014/main" id="{2CA22D64-74C3-FBEC-F0C5-E3FF2DA9A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343400"/>
            <a:ext cx="655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chemeClr val="tx2"/>
                </a:solidFill>
                <a:sym typeface="Symbol" panose="05050102010706020507" pitchFamily="18" charset="2"/>
              </a:rPr>
              <a:t>SY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49171" name="Line 19">
            <a:extLst>
              <a:ext uri="{FF2B5EF4-FFF2-40B4-BE49-F238E27FC236}">
                <a16:creationId xmlns:a16="http://schemas.microsoft.com/office/drawing/2014/main" id="{86F5068F-AEB7-1806-1DF6-18E59A2271A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1242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172" name="Line 20">
            <a:extLst>
              <a:ext uri="{FF2B5EF4-FFF2-40B4-BE49-F238E27FC236}">
                <a16:creationId xmlns:a16="http://schemas.microsoft.com/office/drawing/2014/main" id="{EFF4D9BF-137C-E2E7-F0BB-103DB00311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8100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173" name="Line 21">
            <a:extLst>
              <a:ext uri="{FF2B5EF4-FFF2-40B4-BE49-F238E27FC236}">
                <a16:creationId xmlns:a16="http://schemas.microsoft.com/office/drawing/2014/main" id="{CAC75FD0-4214-35C3-CD00-9DDD04AB92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4196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2" grpId="0"/>
      <p:bldP spid="49163" grpId="0"/>
      <p:bldP spid="491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ED9F4119-AFD6-AF29-12FF-7EEC726DE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Angle-Angle-Side (AAS)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505E220-6F0B-D333-7B06-5E1CCD0AC330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7923213" y="5846763"/>
            <a:ext cx="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GB" altLang="en-US">
              <a:solidFill>
                <a:schemeClr val="tx2"/>
              </a:solidFill>
            </a:endParaRPr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3E60C4F8-55B2-D64D-B18E-4DBCF27A0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19200"/>
            <a:ext cx="7772400" cy="419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109" name="Text Box 5">
            <a:extLst>
              <a:ext uri="{FF2B5EF4-FFF2-40B4-BE49-F238E27FC236}">
                <a16:creationId xmlns:a16="http://schemas.microsoft.com/office/drawing/2014/main" id="{192640FE-E4FF-03AC-E2F3-6B84EC837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87700"/>
            <a:ext cx="3581400" cy="207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</a:t>
            </a:r>
            <a:r>
              <a:rPr lang="en-US" altLang="en-US" sz="3600" b="1">
                <a:solidFill>
                  <a:schemeClr val="folHlink"/>
                </a:solidFill>
                <a:latin typeface="Comic Sans MS" panose="030F0702030302020204" pitchFamily="66" charset="0"/>
              </a:rPr>
              <a:t>A </a:t>
            </a:r>
            <a:r>
              <a:rPr lang="en-US" altLang="en-US" sz="3600" b="1">
                <a:latin typeface="Comic Sans MS" panose="030F0702030302020204" pitchFamily="66" charset="0"/>
                <a:sym typeface="Symbol" panose="05050102010706020507" pitchFamily="18" charset="2"/>
              </a:rPr>
              <a:t></a:t>
            </a:r>
            <a:r>
              <a:rPr lang="en-US" altLang="en-US" sz="3600" b="1">
                <a:solidFill>
                  <a:schemeClr val="fol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tx2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</a:t>
            </a:r>
            <a:r>
              <a:rPr lang="en-US" altLang="en-US" sz="1800">
                <a:latin typeface="Comic Sans MS" panose="030F0702030302020204" pitchFamily="66" charset="0"/>
              </a:rPr>
              <a:t> </a:t>
            </a:r>
            <a:r>
              <a:rPr lang="en-US" altLang="en-US" sz="3600" b="1">
                <a:solidFill>
                  <a:schemeClr val="tx2"/>
                </a:solidFill>
                <a:latin typeface="Comic Sans MS" panose="030F0702030302020204" pitchFamily="66" charset="0"/>
              </a:rPr>
              <a:t>D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3600" b="1">
                <a:solidFill>
                  <a:schemeClr val="fol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</a:t>
            </a:r>
            <a:r>
              <a:rPr lang="en-US" altLang="en-US" sz="1800">
                <a:latin typeface="Comic Sans MS" panose="030F0702030302020204" pitchFamily="66" charset="0"/>
              </a:rPr>
              <a:t> </a:t>
            </a:r>
            <a:r>
              <a:rPr lang="en-US" altLang="en-US" sz="3600" b="1">
                <a:solidFill>
                  <a:schemeClr val="folHlink"/>
                </a:solidFill>
                <a:latin typeface="Comic Sans MS" panose="030F0702030302020204" pitchFamily="66" charset="0"/>
              </a:rPr>
              <a:t>B </a:t>
            </a:r>
            <a:r>
              <a:rPr lang="en-US" altLang="en-US" sz="3600" b="1">
                <a:latin typeface="Comic Sans MS" panose="030F0702030302020204" pitchFamily="66" charset="0"/>
                <a:sym typeface="Symbol" panose="05050102010706020507" pitchFamily="18" charset="2"/>
              </a:rPr>
              <a:t></a:t>
            </a:r>
            <a:r>
              <a:rPr lang="en-US" altLang="en-US" sz="3600" b="1">
                <a:solidFill>
                  <a:schemeClr val="fol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tx2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</a:t>
            </a:r>
            <a:r>
              <a:rPr lang="en-US" altLang="en-US" sz="180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tx2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E</a:t>
            </a:r>
            <a:endParaRPr lang="en-US" altLang="en-US" sz="3600" b="1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  <a:latin typeface="Comic Sans MS" panose="030F0702030302020204" pitchFamily="66" charset="0"/>
              </a:rPr>
              <a:t>  BC</a:t>
            </a:r>
            <a:r>
              <a:rPr lang="en-US" altLang="en-US" sz="3600" b="1">
                <a:latin typeface="Comic Sans MS" panose="030F0702030302020204" pitchFamily="66" charset="0"/>
                <a:sym typeface="Symbol" panose="05050102010706020507" pitchFamily="18" charset="2"/>
              </a:rPr>
              <a:t>  </a:t>
            </a:r>
            <a:r>
              <a:rPr lang="en-US" altLang="en-US" sz="3600" b="1">
                <a:solidFill>
                  <a:schemeClr val="tx2"/>
                </a:solidFill>
                <a:latin typeface="Comic Sans MS" panose="030F0702030302020204" pitchFamily="66" charset="0"/>
              </a:rPr>
              <a:t>EF</a:t>
            </a:r>
          </a:p>
        </p:txBody>
      </p:sp>
      <p:sp>
        <p:nvSpPr>
          <p:cNvPr id="47110" name="AutoShape 6">
            <a:extLst>
              <a:ext uri="{FF2B5EF4-FFF2-40B4-BE49-F238E27FC236}">
                <a16:creationId xmlns:a16="http://schemas.microsoft.com/office/drawing/2014/main" id="{D9B07922-995D-A1B3-28B9-CC1F44139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886200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solidFill>
            <a:srgbClr val="E38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111" name="Text Box 7">
            <a:extLst>
              <a:ext uri="{FF2B5EF4-FFF2-40B4-BE49-F238E27FC236}">
                <a16:creationId xmlns:a16="http://schemas.microsoft.com/office/drawing/2014/main" id="{6AD6DB0F-CB75-6DA9-1CC2-9671E96D1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810000"/>
            <a:ext cx="342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chemeClr val="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ABC </a:t>
            </a:r>
            <a:r>
              <a:rPr lang="en-US" altLang="en-US" sz="3600">
                <a:solidFill>
                  <a:schemeClr val="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</a:t>
            </a:r>
            <a:r>
              <a:rPr lang="en-US" altLang="en-US" sz="3600">
                <a:solidFill>
                  <a:schemeClr val="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DEF</a:t>
            </a:r>
          </a:p>
        </p:txBody>
      </p:sp>
      <p:sp>
        <p:nvSpPr>
          <p:cNvPr id="47112" name="AutoShape 8">
            <a:extLst>
              <a:ext uri="{FF2B5EF4-FFF2-40B4-BE49-F238E27FC236}">
                <a16:creationId xmlns:a16="http://schemas.microsoft.com/office/drawing/2014/main" id="{68B7B92F-A1F0-0785-1BBB-A4488207DA37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 rot="422102">
            <a:off x="2171700" y="1371600"/>
            <a:ext cx="2092325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13" name="Rectangle 9">
            <a:extLst>
              <a:ext uri="{FF2B5EF4-FFF2-40B4-BE49-F238E27FC236}">
                <a16:creationId xmlns:a16="http://schemas.microsoft.com/office/drawing/2014/main" id="{09E81355-D0F2-A4E1-C332-388E2148C55B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252663" y="1408113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47114" name="Rectangle 10">
            <a:extLst>
              <a:ext uri="{FF2B5EF4-FFF2-40B4-BE49-F238E27FC236}">
                <a16:creationId xmlns:a16="http://schemas.microsoft.com/office/drawing/2014/main" id="{A1BD43CB-A4E3-8E93-4FBF-20572202BC94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517775" y="1482725"/>
            <a:ext cx="20638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47115" name="Rectangle 11">
            <a:extLst>
              <a:ext uri="{FF2B5EF4-FFF2-40B4-BE49-F238E27FC236}">
                <a16:creationId xmlns:a16="http://schemas.microsoft.com/office/drawing/2014/main" id="{914A0F2D-5C71-006F-67C7-7A2A8A138579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501900" y="1622425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47116" name="Rectangle 12">
            <a:extLst>
              <a:ext uri="{FF2B5EF4-FFF2-40B4-BE49-F238E27FC236}">
                <a16:creationId xmlns:a16="http://schemas.microsoft.com/office/drawing/2014/main" id="{A503794B-7323-C0AE-A289-90AF709B52F6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481263" y="1778000"/>
            <a:ext cx="20637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folHlink"/>
              </a:solidFill>
            </a:endParaRPr>
          </a:p>
        </p:txBody>
      </p:sp>
      <p:grpSp>
        <p:nvGrpSpPr>
          <p:cNvPr id="47117" name="Group 13">
            <a:extLst>
              <a:ext uri="{FF2B5EF4-FFF2-40B4-BE49-F238E27FC236}">
                <a16:creationId xmlns:a16="http://schemas.microsoft.com/office/drawing/2014/main" id="{75BFE052-8E7C-AF8C-6E35-A8D5970DFEFB}"/>
              </a:ext>
            </a:extLst>
          </p:cNvPr>
          <p:cNvGrpSpPr>
            <a:grpSpLocks/>
          </p:cNvGrpSpPr>
          <p:nvPr/>
        </p:nvGrpSpPr>
        <p:grpSpPr bwMode="auto">
          <a:xfrm rot="422102">
            <a:off x="2432050" y="1860550"/>
            <a:ext cx="1339850" cy="966788"/>
            <a:chOff x="4105" y="2050"/>
            <a:chExt cx="584" cy="370"/>
          </a:xfrm>
        </p:grpSpPr>
        <p:sp>
          <p:nvSpPr>
            <p:cNvPr id="47118" name="Line 14">
              <a:extLst>
                <a:ext uri="{FF2B5EF4-FFF2-40B4-BE49-F238E27FC236}">
                  <a16:creationId xmlns:a16="http://schemas.microsoft.com/office/drawing/2014/main" id="{8ECD5EBA-C76C-0914-A9E1-8C905D088C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05" y="2050"/>
              <a:ext cx="146" cy="365"/>
            </a:xfrm>
            <a:prstGeom prst="line">
              <a:avLst/>
            </a:prstGeom>
            <a:noFill/>
            <a:ln w="28575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119" name="Line 15">
              <a:extLst>
                <a:ext uri="{FF2B5EF4-FFF2-40B4-BE49-F238E27FC236}">
                  <a16:creationId xmlns:a16="http://schemas.microsoft.com/office/drawing/2014/main" id="{E2B7A0AE-F8C5-A161-5133-044CC8A998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05" y="2419"/>
              <a:ext cx="584" cy="1"/>
            </a:xfrm>
            <a:prstGeom prst="line">
              <a:avLst/>
            </a:prstGeom>
            <a:noFill/>
            <a:ln w="28575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120" name="Line 16">
              <a:extLst>
                <a:ext uri="{FF2B5EF4-FFF2-40B4-BE49-F238E27FC236}">
                  <a16:creationId xmlns:a16="http://schemas.microsoft.com/office/drawing/2014/main" id="{F62328E5-2CC7-4E35-7D00-2E7FAB0E3F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1" y="2054"/>
              <a:ext cx="438" cy="365"/>
            </a:xfrm>
            <a:prstGeom prst="line">
              <a:avLst/>
            </a:prstGeom>
            <a:noFill/>
            <a:ln w="28575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121" name="Rectangle 17">
            <a:extLst>
              <a:ext uri="{FF2B5EF4-FFF2-40B4-BE49-F238E27FC236}">
                <a16:creationId xmlns:a16="http://schemas.microsoft.com/office/drawing/2014/main" id="{4FA343BA-66CB-7ED5-5C06-D2B08DD01913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3727450" y="2813050"/>
            <a:ext cx="20638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47122" name="Rectangle 18">
            <a:extLst>
              <a:ext uri="{FF2B5EF4-FFF2-40B4-BE49-F238E27FC236}">
                <a16:creationId xmlns:a16="http://schemas.microsoft.com/office/drawing/2014/main" id="{A49660AC-FBD5-9F30-34E4-DDE44311D266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754313" y="1531938"/>
            <a:ext cx="16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>
                <a:solidFill>
                  <a:schemeClr val="folHlink"/>
                </a:solidFill>
                <a:latin typeface="Times New Roman" panose="02020603050405020304" pitchFamily="18" charset="0"/>
              </a:rPr>
              <a:t>B</a:t>
            </a:r>
            <a:endParaRPr lang="en-US" altLang="en-US" sz="2000" b="1">
              <a:solidFill>
                <a:schemeClr val="folHlink"/>
              </a:solidFill>
            </a:endParaRPr>
          </a:p>
        </p:txBody>
      </p:sp>
      <p:sp>
        <p:nvSpPr>
          <p:cNvPr id="47123" name="Rectangle 19">
            <a:extLst>
              <a:ext uri="{FF2B5EF4-FFF2-40B4-BE49-F238E27FC236}">
                <a16:creationId xmlns:a16="http://schemas.microsoft.com/office/drawing/2014/main" id="{7399B580-2B87-0300-9F5D-2F23C559D116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133600" y="2522538"/>
            <a:ext cx="185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>
                <a:solidFill>
                  <a:schemeClr val="folHlink"/>
                </a:solidFill>
                <a:latin typeface="Times New Roman" panose="02020603050405020304" pitchFamily="18" charset="0"/>
              </a:rPr>
              <a:t>A</a:t>
            </a:r>
            <a:endParaRPr lang="en-US" altLang="en-US" sz="2000" b="1">
              <a:solidFill>
                <a:schemeClr val="folHlink"/>
              </a:solidFill>
            </a:endParaRPr>
          </a:p>
        </p:txBody>
      </p:sp>
      <p:sp>
        <p:nvSpPr>
          <p:cNvPr id="47124" name="Rectangle 20">
            <a:extLst>
              <a:ext uri="{FF2B5EF4-FFF2-40B4-BE49-F238E27FC236}">
                <a16:creationId xmlns:a16="http://schemas.microsoft.com/office/drawing/2014/main" id="{17209962-2ABB-36EF-0590-9FA48FC8B256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286000" y="2617788"/>
            <a:ext cx="26988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47125" name="Rectangle 21">
            <a:extLst>
              <a:ext uri="{FF2B5EF4-FFF2-40B4-BE49-F238E27FC236}">
                <a16:creationId xmlns:a16="http://schemas.microsoft.com/office/drawing/2014/main" id="{AB0B32D0-F744-AFEC-6ED1-4E35FA6F8A87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3767138" y="2827338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>
                <a:solidFill>
                  <a:schemeClr val="folHlink"/>
                </a:solidFill>
                <a:latin typeface="Times New Roman" panose="02020603050405020304" pitchFamily="18" charset="0"/>
              </a:rPr>
              <a:t>C</a:t>
            </a:r>
            <a:endParaRPr lang="en-US" altLang="en-US" sz="2000" b="1">
              <a:solidFill>
                <a:schemeClr val="folHlink"/>
              </a:solidFill>
            </a:endParaRPr>
          </a:p>
        </p:txBody>
      </p:sp>
      <p:sp>
        <p:nvSpPr>
          <p:cNvPr id="47126" name="Rectangle 22">
            <a:extLst>
              <a:ext uri="{FF2B5EF4-FFF2-40B4-BE49-F238E27FC236}">
                <a16:creationId xmlns:a16="http://schemas.microsoft.com/office/drawing/2014/main" id="{D85017A1-8572-7038-8558-5DADD8168DCE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3871913" y="2816225"/>
            <a:ext cx="30162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47127" name="Line 23">
            <a:extLst>
              <a:ext uri="{FF2B5EF4-FFF2-40B4-BE49-F238E27FC236}">
                <a16:creationId xmlns:a16="http://schemas.microsoft.com/office/drawing/2014/main" id="{C8AB7313-09EB-EF46-E80F-01BF4E11FF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2362200"/>
            <a:ext cx="152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30" name="AutoShape 26">
            <a:extLst>
              <a:ext uri="{FF2B5EF4-FFF2-40B4-BE49-F238E27FC236}">
                <a16:creationId xmlns:a16="http://schemas.microsoft.com/office/drawing/2014/main" id="{1BE674C2-EEA8-FC04-A161-EC7A705EDB13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 rot="-1394921">
            <a:off x="4462463" y="1295400"/>
            <a:ext cx="17970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31" name="Rectangle 27">
            <a:extLst>
              <a:ext uri="{FF2B5EF4-FFF2-40B4-BE49-F238E27FC236}">
                <a16:creationId xmlns:a16="http://schemas.microsoft.com/office/drawing/2014/main" id="{93E3E05B-355D-71E2-3239-FF187E10C461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343400" y="1957388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47132" name="Rectangle 28">
            <a:extLst>
              <a:ext uri="{FF2B5EF4-FFF2-40B4-BE49-F238E27FC236}">
                <a16:creationId xmlns:a16="http://schemas.microsoft.com/office/drawing/2014/main" id="{421D8366-1900-849C-B880-ABFC1D93CB98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570413" y="1868488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47133" name="Rectangle 29">
            <a:extLst>
              <a:ext uri="{FF2B5EF4-FFF2-40B4-BE49-F238E27FC236}">
                <a16:creationId xmlns:a16="http://schemas.microsoft.com/office/drawing/2014/main" id="{507F3D85-6C9C-E6C3-D613-E7AB0707D3C8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613275" y="2001838"/>
            <a:ext cx="20638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47134" name="Rectangle 30">
            <a:extLst>
              <a:ext uri="{FF2B5EF4-FFF2-40B4-BE49-F238E27FC236}">
                <a16:creationId xmlns:a16="http://schemas.microsoft.com/office/drawing/2014/main" id="{DE903BD3-E7D0-664F-EA36-AD035E884627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660900" y="2138363"/>
            <a:ext cx="1746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47135" name="Line 31">
            <a:extLst>
              <a:ext uri="{FF2B5EF4-FFF2-40B4-BE49-F238E27FC236}">
                <a16:creationId xmlns:a16="http://schemas.microsoft.com/office/drawing/2014/main" id="{4792D839-5C2F-FC75-DEB5-65458B2E7F3D}"/>
              </a:ext>
            </a:extLst>
          </p:cNvPr>
          <p:cNvSpPr>
            <a:spLocks noChangeShapeType="1"/>
          </p:cNvSpPr>
          <p:nvPr/>
        </p:nvSpPr>
        <p:spPr bwMode="auto">
          <a:xfrm rot="20205079" flipV="1">
            <a:off x="4783138" y="1987550"/>
            <a:ext cx="287337" cy="930275"/>
          </a:xfrm>
          <a:prstGeom prst="line">
            <a:avLst/>
          </a:prstGeom>
          <a:noFill/>
          <a:ln w="28575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36" name="Line 32">
            <a:extLst>
              <a:ext uri="{FF2B5EF4-FFF2-40B4-BE49-F238E27FC236}">
                <a16:creationId xmlns:a16="http://schemas.microsoft.com/office/drawing/2014/main" id="{DD60E816-2B02-53FD-0A43-E47D886812A7}"/>
              </a:ext>
            </a:extLst>
          </p:cNvPr>
          <p:cNvSpPr>
            <a:spLocks noChangeShapeType="1"/>
          </p:cNvSpPr>
          <p:nvPr/>
        </p:nvSpPr>
        <p:spPr bwMode="auto">
          <a:xfrm rot="-1394921">
            <a:off x="4935538" y="2717800"/>
            <a:ext cx="1150937" cy="3175"/>
          </a:xfrm>
          <a:prstGeom prst="line">
            <a:avLst/>
          </a:prstGeom>
          <a:noFill/>
          <a:ln w="28575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37" name="Line 33">
            <a:extLst>
              <a:ext uri="{FF2B5EF4-FFF2-40B4-BE49-F238E27FC236}">
                <a16:creationId xmlns:a16="http://schemas.microsoft.com/office/drawing/2014/main" id="{E1BDE193-7E04-68D4-4B26-D82BD5613190}"/>
              </a:ext>
            </a:extLst>
          </p:cNvPr>
          <p:cNvSpPr>
            <a:spLocks noChangeShapeType="1"/>
          </p:cNvSpPr>
          <p:nvPr/>
        </p:nvSpPr>
        <p:spPr bwMode="auto">
          <a:xfrm rot="-1394921">
            <a:off x="5027613" y="1770063"/>
            <a:ext cx="863600" cy="930275"/>
          </a:xfrm>
          <a:prstGeom prst="line">
            <a:avLst/>
          </a:prstGeom>
          <a:noFill/>
          <a:ln w="28575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38" name="Rectangle 34">
            <a:extLst>
              <a:ext uri="{FF2B5EF4-FFF2-40B4-BE49-F238E27FC236}">
                <a16:creationId xmlns:a16="http://schemas.microsoft.com/office/drawing/2014/main" id="{1A5369D1-6444-7991-7906-921ADBA55759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5995988" y="2325688"/>
            <a:ext cx="17462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47139" name="Rectangle 35">
            <a:extLst>
              <a:ext uri="{FF2B5EF4-FFF2-40B4-BE49-F238E27FC236}">
                <a16:creationId xmlns:a16="http://schemas.microsoft.com/office/drawing/2014/main" id="{74BE368A-4DC0-BEFE-6A70-BB43D185B5BA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725988" y="1676400"/>
            <a:ext cx="16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</a:rPr>
              <a:t>E</a:t>
            </a:r>
            <a:endParaRPr lang="en-US" altLang="en-US" sz="2000" b="1">
              <a:solidFill>
                <a:schemeClr val="tx2"/>
              </a:solidFill>
            </a:endParaRPr>
          </a:p>
        </p:txBody>
      </p:sp>
      <p:sp>
        <p:nvSpPr>
          <p:cNvPr id="47140" name="Rectangle 36">
            <a:extLst>
              <a:ext uri="{FF2B5EF4-FFF2-40B4-BE49-F238E27FC236}">
                <a16:creationId xmlns:a16="http://schemas.microsoft.com/office/drawing/2014/main" id="{FBE6CFB2-9663-B5E3-64D3-914D36E9CC00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694238" y="2894013"/>
            <a:ext cx="18256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</a:rPr>
              <a:t>D</a:t>
            </a:r>
            <a:endParaRPr lang="en-US" altLang="en-US" sz="2000" b="1">
              <a:solidFill>
                <a:schemeClr val="tx2"/>
              </a:solidFill>
            </a:endParaRPr>
          </a:p>
        </p:txBody>
      </p:sp>
      <p:sp>
        <p:nvSpPr>
          <p:cNvPr id="47141" name="Rectangle 37">
            <a:extLst>
              <a:ext uri="{FF2B5EF4-FFF2-40B4-BE49-F238E27FC236}">
                <a16:creationId xmlns:a16="http://schemas.microsoft.com/office/drawing/2014/main" id="{49594B71-3E36-DFAD-0372-3C03E501FFF5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848225" y="2944813"/>
            <a:ext cx="26988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9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47142" name="Rectangle 38">
            <a:extLst>
              <a:ext uri="{FF2B5EF4-FFF2-40B4-BE49-F238E27FC236}">
                <a16:creationId xmlns:a16="http://schemas.microsoft.com/office/drawing/2014/main" id="{ABD74B2F-C029-3030-6BCA-07351EF3AE67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6169025" y="2362200"/>
            <a:ext cx="155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</a:rPr>
              <a:t>F</a:t>
            </a:r>
            <a:endParaRPr lang="en-US" altLang="en-US" sz="2000" b="1">
              <a:solidFill>
                <a:schemeClr val="tx2"/>
              </a:solidFill>
            </a:endParaRPr>
          </a:p>
        </p:txBody>
      </p:sp>
      <p:sp>
        <p:nvSpPr>
          <p:cNvPr id="47143" name="Line 39">
            <a:extLst>
              <a:ext uri="{FF2B5EF4-FFF2-40B4-BE49-F238E27FC236}">
                <a16:creationId xmlns:a16="http://schemas.microsoft.com/office/drawing/2014/main" id="{51897CFC-97DC-1728-79A0-EE2D659A91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2209800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46" name="Arc 42">
            <a:extLst>
              <a:ext uri="{FF2B5EF4-FFF2-40B4-BE49-F238E27FC236}">
                <a16:creationId xmlns:a16="http://schemas.microsoft.com/office/drawing/2014/main" id="{74F3D3AB-D214-484D-D85D-7B6E3BED262C}"/>
              </a:ext>
            </a:extLst>
          </p:cNvPr>
          <p:cNvSpPr>
            <a:spLocks/>
          </p:cNvSpPr>
          <p:nvPr/>
        </p:nvSpPr>
        <p:spPr bwMode="auto">
          <a:xfrm>
            <a:off x="2514600" y="2514600"/>
            <a:ext cx="1524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147" name="Line 43">
            <a:extLst>
              <a:ext uri="{FF2B5EF4-FFF2-40B4-BE49-F238E27FC236}">
                <a16:creationId xmlns:a16="http://schemas.microsoft.com/office/drawing/2014/main" id="{E66B6565-627B-060F-4E74-BB8BD48A11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90800"/>
            <a:ext cx="152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48" name="Arc 44">
            <a:extLst>
              <a:ext uri="{FF2B5EF4-FFF2-40B4-BE49-F238E27FC236}">
                <a16:creationId xmlns:a16="http://schemas.microsoft.com/office/drawing/2014/main" id="{B16CE35A-DE6A-9E14-E842-7CC77E545DA2}"/>
              </a:ext>
            </a:extLst>
          </p:cNvPr>
          <p:cNvSpPr>
            <a:spLocks/>
          </p:cNvSpPr>
          <p:nvPr/>
        </p:nvSpPr>
        <p:spPr bwMode="auto">
          <a:xfrm>
            <a:off x="4953000" y="2667000"/>
            <a:ext cx="2286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149" name="Line 45">
            <a:extLst>
              <a:ext uri="{FF2B5EF4-FFF2-40B4-BE49-F238E27FC236}">
                <a16:creationId xmlns:a16="http://schemas.microsoft.com/office/drawing/2014/main" id="{8B912D87-9290-A315-31AB-68F81769D7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2667000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50" name="AutoShape 46">
            <a:extLst>
              <a:ext uri="{FF2B5EF4-FFF2-40B4-BE49-F238E27FC236}">
                <a16:creationId xmlns:a16="http://schemas.microsoft.com/office/drawing/2014/main" id="{C57EA85F-2BA6-2608-59E5-FEA471B21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953000"/>
            <a:ext cx="3733800" cy="1600200"/>
          </a:xfrm>
          <a:prstGeom prst="cloudCallout">
            <a:avLst>
              <a:gd name="adj1" fmla="val -71088"/>
              <a:gd name="adj2" fmla="val -43255"/>
            </a:avLst>
          </a:prstGeom>
          <a:solidFill>
            <a:srgbClr val="E6FC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altLang="en-US" sz="1200" b="1"/>
          </a:p>
          <a:p>
            <a:pPr algn="ctr"/>
            <a:r>
              <a:rPr lang="en-US" altLang="en-US" sz="2800" b="1"/>
              <a:t>Non-included </a:t>
            </a:r>
          </a:p>
          <a:p>
            <a:pPr algn="ctr"/>
            <a:r>
              <a:rPr lang="en-US" altLang="en-US" sz="2800" b="1"/>
              <a:t>side</a:t>
            </a:r>
          </a:p>
        </p:txBody>
      </p:sp>
      <p:sp>
        <p:nvSpPr>
          <p:cNvPr id="47151" name="Arc 47">
            <a:extLst>
              <a:ext uri="{FF2B5EF4-FFF2-40B4-BE49-F238E27FC236}">
                <a16:creationId xmlns:a16="http://schemas.microsoft.com/office/drawing/2014/main" id="{68B76316-7051-675B-A6EE-0434F5DE4CCE}"/>
              </a:ext>
            </a:extLst>
          </p:cNvPr>
          <p:cNvSpPr>
            <a:spLocks/>
          </p:cNvSpPr>
          <p:nvPr/>
        </p:nvSpPr>
        <p:spPr bwMode="auto">
          <a:xfrm flipV="1">
            <a:off x="2667000" y="2027238"/>
            <a:ext cx="304800" cy="1063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0490"/>
              <a:gd name="T2" fmla="*/ 19686 w 21600"/>
              <a:gd name="T3" fmla="*/ 30490 h 30490"/>
              <a:gd name="T4" fmla="*/ 0 w 21600"/>
              <a:gd name="T5" fmla="*/ 21600 h 30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04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665"/>
                  <a:pt x="20947" y="27696"/>
                  <a:pt x="19685" y="30489"/>
                </a:cubicBezTo>
              </a:path>
              <a:path w="21600" h="304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665"/>
                  <a:pt x="20947" y="27696"/>
                  <a:pt x="19685" y="30489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153" name="Line 49">
            <a:extLst>
              <a:ext uri="{FF2B5EF4-FFF2-40B4-BE49-F238E27FC236}">
                <a16:creationId xmlns:a16="http://schemas.microsoft.com/office/drawing/2014/main" id="{272F775D-FC5A-F94E-28F9-F964504D9F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057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54" name="Line 50">
            <a:extLst>
              <a:ext uri="{FF2B5EF4-FFF2-40B4-BE49-F238E27FC236}">
                <a16:creationId xmlns:a16="http://schemas.microsoft.com/office/drawing/2014/main" id="{28030AE0-1507-B69D-EB48-F56801DF1E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057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55" name="Arc 51">
            <a:extLst>
              <a:ext uri="{FF2B5EF4-FFF2-40B4-BE49-F238E27FC236}">
                <a16:creationId xmlns:a16="http://schemas.microsoft.com/office/drawing/2014/main" id="{88EEAF28-6BDF-98E7-677B-C4D0BD8C8A2E}"/>
              </a:ext>
            </a:extLst>
          </p:cNvPr>
          <p:cNvSpPr>
            <a:spLocks/>
          </p:cNvSpPr>
          <p:nvPr/>
        </p:nvSpPr>
        <p:spPr bwMode="auto">
          <a:xfrm flipV="1">
            <a:off x="4876800" y="2133600"/>
            <a:ext cx="304800" cy="1063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0490"/>
              <a:gd name="T2" fmla="*/ 19686 w 21600"/>
              <a:gd name="T3" fmla="*/ 30490 h 30490"/>
              <a:gd name="T4" fmla="*/ 0 w 21600"/>
              <a:gd name="T5" fmla="*/ 21600 h 30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04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665"/>
                  <a:pt x="20947" y="27696"/>
                  <a:pt x="19685" y="30489"/>
                </a:cubicBezTo>
              </a:path>
              <a:path w="21600" h="304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665"/>
                  <a:pt x="20947" y="27696"/>
                  <a:pt x="19685" y="30489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156" name="Line 52">
            <a:extLst>
              <a:ext uri="{FF2B5EF4-FFF2-40B4-BE49-F238E27FC236}">
                <a16:creationId xmlns:a16="http://schemas.microsoft.com/office/drawing/2014/main" id="{5E23AA4A-6582-232E-DB00-D3B0EE8AF9B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1637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57" name="Line 53">
            <a:extLst>
              <a:ext uri="{FF2B5EF4-FFF2-40B4-BE49-F238E27FC236}">
                <a16:creationId xmlns:a16="http://schemas.microsoft.com/office/drawing/2014/main" id="{2A54F211-40BF-1302-B48B-C668FD18818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1637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58" name="Line 54">
            <a:extLst>
              <a:ext uri="{FF2B5EF4-FFF2-40B4-BE49-F238E27FC236}">
                <a16:creationId xmlns:a16="http://schemas.microsoft.com/office/drawing/2014/main" id="{0E8B66F9-5D7D-EF8C-0A94-936D65A1E1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6482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60" name="Line 56">
            <a:extLst>
              <a:ext uri="{FF2B5EF4-FFF2-40B4-BE49-F238E27FC236}">
                <a16:creationId xmlns:a16="http://schemas.microsoft.com/office/drawing/2014/main" id="{87DCA2FF-AA5A-4688-1AEE-B356435C250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7244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639B3C4-1CB0-C970-DB5B-BA66D8AD2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Warning:</a:t>
            </a:r>
            <a:r>
              <a:rPr lang="en-US" alt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No SSA Postulate</a:t>
            </a:r>
          </a:p>
        </p:txBody>
      </p:sp>
      <p:sp>
        <p:nvSpPr>
          <p:cNvPr id="8196" name="AutoShape 4">
            <a:extLst>
              <a:ext uri="{FF2B5EF4-FFF2-40B4-BE49-F238E27FC236}">
                <a16:creationId xmlns:a16="http://schemas.microsoft.com/office/drawing/2014/main" id="{2E0AEBD6-8458-BB31-A956-F004DCC75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7150" y="4540250"/>
            <a:ext cx="1600200" cy="762000"/>
          </a:xfrm>
          <a:prstGeom prst="rtTriangle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13AD5A6A-9312-9268-D632-817EF3A2F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4750" y="528637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0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C65F64E1-DD2F-F344-909F-79339E37E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750" y="530225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0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75AC9581-052F-E6AF-9508-5FC833839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1738" y="4159250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0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DD6D3DF5-1BA6-6341-1874-3AF2FFEF3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9863" y="54705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000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E9B2FF85-0DD5-058F-784F-C0E725B20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363" y="40989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000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6641F07B-B0E2-CA8E-06DF-F8043B201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8363" y="4784725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000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8206" name="Arc 14">
            <a:extLst>
              <a:ext uri="{FF2B5EF4-FFF2-40B4-BE49-F238E27FC236}">
                <a16:creationId xmlns:a16="http://schemas.microsoft.com/office/drawing/2014/main" id="{702005A6-79DE-36EA-49CA-F80C59942135}"/>
              </a:ext>
            </a:extLst>
          </p:cNvPr>
          <p:cNvSpPr>
            <a:spLocks/>
          </p:cNvSpPr>
          <p:nvPr/>
        </p:nvSpPr>
        <p:spPr bwMode="auto">
          <a:xfrm>
            <a:off x="2606675" y="5089525"/>
            <a:ext cx="3048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9" name="Line 17">
            <a:extLst>
              <a:ext uri="{FF2B5EF4-FFF2-40B4-BE49-F238E27FC236}">
                <a16:creationId xmlns:a16="http://schemas.microsoft.com/office/drawing/2014/main" id="{54B76753-DF86-025F-B187-A6BD567B60F0}"/>
              </a:ext>
            </a:extLst>
          </p:cNvPr>
          <p:cNvSpPr>
            <a:spLocks noChangeShapeType="1"/>
          </p:cNvSpPr>
          <p:nvPr/>
        </p:nvSpPr>
        <p:spPr bwMode="auto">
          <a:xfrm rot="18976813">
            <a:off x="2682875" y="5165725"/>
            <a:ext cx="228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pic>
        <p:nvPicPr>
          <p:cNvPr id="8220" name="Picture 28">
            <a:extLst>
              <a:ext uri="{FF2B5EF4-FFF2-40B4-BE49-F238E27FC236}">
                <a16:creationId xmlns:a16="http://schemas.microsoft.com/office/drawing/2014/main" id="{38F0FCB3-4BAB-39CF-74B9-5BB405A5D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2743200" cy="193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22" name="AutoShape 30">
            <a:extLst>
              <a:ext uri="{FF2B5EF4-FFF2-40B4-BE49-F238E27FC236}">
                <a16:creationId xmlns:a16="http://schemas.microsoft.com/office/drawing/2014/main" id="{A5EA8CAC-34E5-E723-E94D-5C36251C5C8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846763" y="4175125"/>
            <a:ext cx="914400" cy="16764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99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23" name="Line 31">
            <a:extLst>
              <a:ext uri="{FF2B5EF4-FFF2-40B4-BE49-F238E27FC236}">
                <a16:creationId xmlns:a16="http://schemas.microsoft.com/office/drawing/2014/main" id="{938EF3D9-BB78-0930-D543-D11F7C85558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0475" y="49371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224" name="Line 32">
            <a:extLst>
              <a:ext uri="{FF2B5EF4-FFF2-40B4-BE49-F238E27FC236}">
                <a16:creationId xmlns:a16="http://schemas.microsoft.com/office/drawing/2014/main" id="{92933C6C-39CD-C370-0C7B-613CB2C69C6B}"/>
              </a:ext>
            </a:extLst>
          </p:cNvPr>
          <p:cNvSpPr>
            <a:spLocks noChangeShapeType="1"/>
          </p:cNvSpPr>
          <p:nvPr/>
        </p:nvSpPr>
        <p:spPr bwMode="auto">
          <a:xfrm rot="-2969076">
            <a:off x="3178969" y="4861719"/>
            <a:ext cx="228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225" name="Line 33">
            <a:extLst>
              <a:ext uri="{FF2B5EF4-FFF2-40B4-BE49-F238E27FC236}">
                <a16:creationId xmlns:a16="http://schemas.microsoft.com/office/drawing/2014/main" id="{C648703D-86CB-E5D3-7C79-82131E4BA3D0}"/>
              </a:ext>
            </a:extLst>
          </p:cNvPr>
          <p:cNvSpPr>
            <a:spLocks noChangeShapeType="1"/>
          </p:cNvSpPr>
          <p:nvPr/>
        </p:nvSpPr>
        <p:spPr bwMode="auto">
          <a:xfrm rot="-2969076">
            <a:off x="3293269" y="4898231"/>
            <a:ext cx="228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226" name="Arc 34">
            <a:extLst>
              <a:ext uri="{FF2B5EF4-FFF2-40B4-BE49-F238E27FC236}">
                <a16:creationId xmlns:a16="http://schemas.microsoft.com/office/drawing/2014/main" id="{55693F7F-27E8-9957-D9AF-6EF01818808E}"/>
              </a:ext>
            </a:extLst>
          </p:cNvPr>
          <p:cNvSpPr>
            <a:spLocks/>
          </p:cNvSpPr>
          <p:nvPr/>
        </p:nvSpPr>
        <p:spPr bwMode="auto">
          <a:xfrm>
            <a:off x="5465763" y="5202238"/>
            <a:ext cx="3048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27" name="Line 35">
            <a:extLst>
              <a:ext uri="{FF2B5EF4-FFF2-40B4-BE49-F238E27FC236}">
                <a16:creationId xmlns:a16="http://schemas.microsoft.com/office/drawing/2014/main" id="{EA6C3F5F-EA00-A47D-54E3-47FF1EAAD9BC}"/>
              </a:ext>
            </a:extLst>
          </p:cNvPr>
          <p:cNvSpPr>
            <a:spLocks noChangeShapeType="1"/>
          </p:cNvSpPr>
          <p:nvPr/>
        </p:nvSpPr>
        <p:spPr bwMode="auto">
          <a:xfrm rot="18976813">
            <a:off x="5541963" y="5278438"/>
            <a:ext cx="2286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228" name="Line 36">
            <a:extLst>
              <a:ext uri="{FF2B5EF4-FFF2-40B4-BE49-F238E27FC236}">
                <a16:creationId xmlns:a16="http://schemas.microsoft.com/office/drawing/2014/main" id="{A034C2C2-9172-4E7A-3328-0391D3A920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9563" y="50498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229" name="Line 37">
            <a:extLst>
              <a:ext uri="{FF2B5EF4-FFF2-40B4-BE49-F238E27FC236}">
                <a16:creationId xmlns:a16="http://schemas.microsoft.com/office/drawing/2014/main" id="{DEF371F7-88A7-71CB-BD4C-5954683E3C6D}"/>
              </a:ext>
            </a:extLst>
          </p:cNvPr>
          <p:cNvSpPr>
            <a:spLocks noChangeShapeType="1"/>
          </p:cNvSpPr>
          <p:nvPr/>
        </p:nvSpPr>
        <p:spPr bwMode="auto">
          <a:xfrm rot="-2969076">
            <a:off x="6038057" y="4709319"/>
            <a:ext cx="2286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230" name="Line 38">
            <a:extLst>
              <a:ext uri="{FF2B5EF4-FFF2-40B4-BE49-F238E27FC236}">
                <a16:creationId xmlns:a16="http://schemas.microsoft.com/office/drawing/2014/main" id="{BA10A37E-E330-2286-9FC7-1D6C62F6DCC8}"/>
              </a:ext>
            </a:extLst>
          </p:cNvPr>
          <p:cNvSpPr>
            <a:spLocks noChangeShapeType="1"/>
          </p:cNvSpPr>
          <p:nvPr/>
        </p:nvSpPr>
        <p:spPr bwMode="auto">
          <a:xfrm rot="-2969076">
            <a:off x="6152357" y="4745831"/>
            <a:ext cx="2286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231" name="Text Box 39">
            <a:extLst>
              <a:ext uri="{FF2B5EF4-FFF2-40B4-BE49-F238E27FC236}">
                <a16:creationId xmlns:a16="http://schemas.microsoft.com/office/drawing/2014/main" id="{1D8B1010-F36D-90C7-3CEF-8269A6C02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019800"/>
            <a:ext cx="31242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NOT CONGRUENT</a:t>
            </a:r>
          </a:p>
        </p:txBody>
      </p:sp>
      <p:sp>
        <p:nvSpPr>
          <p:cNvPr id="8221" name="AutoShape 29">
            <a:extLst>
              <a:ext uri="{FF2B5EF4-FFF2-40B4-BE49-F238E27FC236}">
                <a16:creationId xmlns:a16="http://schemas.microsoft.com/office/drawing/2014/main" id="{85092444-1369-B670-495B-41A6B40EF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371600"/>
            <a:ext cx="3962400" cy="2057400"/>
          </a:xfrm>
          <a:prstGeom prst="wedgeEllipseCallout">
            <a:avLst>
              <a:gd name="adj1" fmla="val -66708"/>
              <a:gd name="adj2" fmla="val 23301"/>
            </a:avLst>
          </a:prstGeom>
          <a:solidFill>
            <a:srgbClr val="E6FCF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 altLang="en-US" sz="2800" b="1">
                <a:latin typeface="Times New Roman" panose="02020603050405020304" pitchFamily="18" charset="0"/>
              </a:rPr>
              <a:t>There is no such thing as an SSA postulate!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9208D36-BBEA-30E1-3CA8-A02354FB9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Warning:</a:t>
            </a:r>
            <a:r>
              <a:rPr lang="en-US" alt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No AAA Postulate</a:t>
            </a:r>
          </a:p>
        </p:txBody>
      </p:sp>
      <p:sp>
        <p:nvSpPr>
          <p:cNvPr id="9220" name="AutoShape 4">
            <a:extLst>
              <a:ext uri="{FF2B5EF4-FFF2-40B4-BE49-F238E27FC236}">
                <a16:creationId xmlns:a16="http://schemas.microsoft.com/office/drawing/2014/main" id="{39589014-0F75-2294-C8A3-45A16867B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6788" y="4616450"/>
            <a:ext cx="1600200" cy="762000"/>
          </a:xfrm>
          <a:prstGeom prst="rtTriangl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7E84D844-27EC-3146-9053-A19C0AC20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4388" y="536257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0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272F7151-EBA0-E56D-3B97-420AAC75F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388" y="5378450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0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C02BAA22-9555-D587-0F8A-2007561D7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75" y="423545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0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9224" name="Text Box 8">
            <a:extLst>
              <a:ext uri="{FF2B5EF4-FFF2-40B4-BE49-F238E27FC236}">
                <a16:creationId xmlns:a16="http://schemas.microsoft.com/office/drawing/2014/main" id="{F83D96F5-B467-038D-C667-2E89C1A04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5467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000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905A121B-818F-DD8C-E438-44644BF83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40989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000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D696DF73-A8E1-4744-997F-4DC3D7D25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37845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000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9227" name="Arc 11">
            <a:extLst>
              <a:ext uri="{FF2B5EF4-FFF2-40B4-BE49-F238E27FC236}">
                <a16:creationId xmlns:a16="http://schemas.microsoft.com/office/drawing/2014/main" id="{A8684414-B7A6-1DA3-6EB0-96212EBE5C3B}"/>
              </a:ext>
            </a:extLst>
          </p:cNvPr>
          <p:cNvSpPr>
            <a:spLocks/>
          </p:cNvSpPr>
          <p:nvPr/>
        </p:nvSpPr>
        <p:spPr bwMode="auto">
          <a:xfrm>
            <a:off x="2246313" y="5165725"/>
            <a:ext cx="3048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8" name="Line 12">
            <a:extLst>
              <a:ext uri="{FF2B5EF4-FFF2-40B4-BE49-F238E27FC236}">
                <a16:creationId xmlns:a16="http://schemas.microsoft.com/office/drawing/2014/main" id="{56AF905D-2BF7-E573-DE15-56C1813E7B26}"/>
              </a:ext>
            </a:extLst>
          </p:cNvPr>
          <p:cNvSpPr>
            <a:spLocks noChangeShapeType="1"/>
          </p:cNvSpPr>
          <p:nvPr/>
        </p:nvSpPr>
        <p:spPr bwMode="auto">
          <a:xfrm rot="18976813">
            <a:off x="2322513" y="5241925"/>
            <a:ext cx="228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pic>
        <p:nvPicPr>
          <p:cNvPr id="9229" name="Picture 13">
            <a:extLst>
              <a:ext uri="{FF2B5EF4-FFF2-40B4-BE49-F238E27FC236}">
                <a16:creationId xmlns:a16="http://schemas.microsoft.com/office/drawing/2014/main" id="{685A22EC-6FC8-DCA0-6955-416817762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2743200" cy="193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0" name="AutoShape 14">
            <a:extLst>
              <a:ext uri="{FF2B5EF4-FFF2-40B4-BE49-F238E27FC236}">
                <a16:creationId xmlns:a16="http://schemas.microsoft.com/office/drawing/2014/main" id="{2540D4E8-595B-36E5-1585-809B43A1D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295400"/>
            <a:ext cx="3962400" cy="2057400"/>
          </a:xfrm>
          <a:prstGeom prst="wedgeEllipseCallout">
            <a:avLst>
              <a:gd name="adj1" fmla="val -66708"/>
              <a:gd name="adj2" fmla="val 23301"/>
            </a:avLst>
          </a:prstGeom>
          <a:solidFill>
            <a:srgbClr val="F7DDF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 altLang="en-US" sz="2800" b="1">
                <a:latin typeface="Times New Roman" panose="02020603050405020304" pitchFamily="18" charset="0"/>
              </a:rPr>
              <a:t>There is no such thing as an AAA postulate! </a:t>
            </a:r>
          </a:p>
        </p:txBody>
      </p:sp>
      <p:sp>
        <p:nvSpPr>
          <p:cNvPr id="9240" name="Arc 24">
            <a:extLst>
              <a:ext uri="{FF2B5EF4-FFF2-40B4-BE49-F238E27FC236}">
                <a16:creationId xmlns:a16="http://schemas.microsoft.com/office/drawing/2014/main" id="{1A167C90-AEC3-EBDE-64C7-D904F4451218}"/>
              </a:ext>
            </a:extLst>
          </p:cNvPr>
          <p:cNvSpPr>
            <a:spLocks/>
          </p:cNvSpPr>
          <p:nvPr/>
        </p:nvSpPr>
        <p:spPr bwMode="auto">
          <a:xfrm flipH="1">
            <a:off x="3200400" y="5089525"/>
            <a:ext cx="762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41" name="Line 25">
            <a:extLst>
              <a:ext uri="{FF2B5EF4-FFF2-40B4-BE49-F238E27FC236}">
                <a16:creationId xmlns:a16="http://schemas.microsoft.com/office/drawing/2014/main" id="{508A1125-91BC-6D11-0FE9-AE0F438853F8}"/>
              </a:ext>
            </a:extLst>
          </p:cNvPr>
          <p:cNvSpPr>
            <a:spLocks noChangeShapeType="1"/>
          </p:cNvSpPr>
          <p:nvPr/>
        </p:nvSpPr>
        <p:spPr bwMode="auto">
          <a:xfrm rot="22753795">
            <a:off x="3124200" y="53181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42" name="Line 26">
            <a:extLst>
              <a:ext uri="{FF2B5EF4-FFF2-40B4-BE49-F238E27FC236}">
                <a16:creationId xmlns:a16="http://schemas.microsoft.com/office/drawing/2014/main" id="{8A160146-805C-3FD6-F5EC-1D0F0AEF471D}"/>
              </a:ext>
            </a:extLst>
          </p:cNvPr>
          <p:cNvSpPr>
            <a:spLocks noChangeShapeType="1"/>
          </p:cNvSpPr>
          <p:nvPr/>
        </p:nvSpPr>
        <p:spPr bwMode="auto">
          <a:xfrm rot="22753795">
            <a:off x="3124200" y="52419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50" name="Line 34">
            <a:extLst>
              <a:ext uri="{FF2B5EF4-FFF2-40B4-BE49-F238E27FC236}">
                <a16:creationId xmlns:a16="http://schemas.microsoft.com/office/drawing/2014/main" id="{0915DB85-BED4-7720-19C4-BA4F28CFE7E3}"/>
              </a:ext>
            </a:extLst>
          </p:cNvPr>
          <p:cNvSpPr>
            <a:spLocks noChangeShapeType="1"/>
          </p:cNvSpPr>
          <p:nvPr/>
        </p:nvSpPr>
        <p:spPr bwMode="auto">
          <a:xfrm rot="22753795">
            <a:off x="3124200" y="51657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52" name="Line 36">
            <a:extLst>
              <a:ext uri="{FF2B5EF4-FFF2-40B4-BE49-F238E27FC236}">
                <a16:creationId xmlns:a16="http://schemas.microsoft.com/office/drawing/2014/main" id="{227C31FE-DFE3-D934-A298-51BFE556999C}"/>
              </a:ext>
            </a:extLst>
          </p:cNvPr>
          <p:cNvSpPr>
            <a:spLocks noChangeShapeType="1"/>
          </p:cNvSpPr>
          <p:nvPr/>
        </p:nvSpPr>
        <p:spPr bwMode="auto">
          <a:xfrm rot="22753795">
            <a:off x="2362200" y="47847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53" name="Line 37">
            <a:extLst>
              <a:ext uri="{FF2B5EF4-FFF2-40B4-BE49-F238E27FC236}">
                <a16:creationId xmlns:a16="http://schemas.microsoft.com/office/drawing/2014/main" id="{7D612D04-9832-0AB4-DA05-99924EC4D331}"/>
              </a:ext>
            </a:extLst>
          </p:cNvPr>
          <p:cNvSpPr>
            <a:spLocks noChangeShapeType="1"/>
          </p:cNvSpPr>
          <p:nvPr/>
        </p:nvSpPr>
        <p:spPr bwMode="auto">
          <a:xfrm rot="22753795">
            <a:off x="2286000" y="48609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54" name="Arc 38">
            <a:extLst>
              <a:ext uri="{FF2B5EF4-FFF2-40B4-BE49-F238E27FC236}">
                <a16:creationId xmlns:a16="http://schemas.microsoft.com/office/drawing/2014/main" id="{FCDDA879-63AB-0D1E-4209-CE7D522C58E3}"/>
              </a:ext>
            </a:extLst>
          </p:cNvPr>
          <p:cNvSpPr>
            <a:spLocks/>
          </p:cNvSpPr>
          <p:nvPr/>
        </p:nvSpPr>
        <p:spPr bwMode="auto">
          <a:xfrm flipV="1">
            <a:off x="2209800" y="4784725"/>
            <a:ext cx="304800" cy="76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eaLnBrk="1" hangingPunct="1"/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9255" name="AutoShape 39">
            <a:extLst>
              <a:ext uri="{FF2B5EF4-FFF2-40B4-BE49-F238E27FC236}">
                <a16:creationId xmlns:a16="http://schemas.microsoft.com/office/drawing/2014/main" id="{77D204BA-80C9-DF48-E017-1DE82F95E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479925"/>
            <a:ext cx="2514600" cy="990600"/>
          </a:xfrm>
          <a:prstGeom prst="rtTriangl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56" name="Arc 40">
            <a:extLst>
              <a:ext uri="{FF2B5EF4-FFF2-40B4-BE49-F238E27FC236}">
                <a16:creationId xmlns:a16="http://schemas.microsoft.com/office/drawing/2014/main" id="{F6643E46-D70E-9B9F-FA2E-9F58EAAAFAFA}"/>
              </a:ext>
            </a:extLst>
          </p:cNvPr>
          <p:cNvSpPr>
            <a:spLocks/>
          </p:cNvSpPr>
          <p:nvPr/>
        </p:nvSpPr>
        <p:spPr bwMode="auto">
          <a:xfrm>
            <a:off x="5105400" y="5241925"/>
            <a:ext cx="3048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57" name="Line 41">
            <a:extLst>
              <a:ext uri="{FF2B5EF4-FFF2-40B4-BE49-F238E27FC236}">
                <a16:creationId xmlns:a16="http://schemas.microsoft.com/office/drawing/2014/main" id="{EE4B99FF-2AFA-F305-31F6-B077CF47F30B}"/>
              </a:ext>
            </a:extLst>
          </p:cNvPr>
          <p:cNvSpPr>
            <a:spLocks noChangeShapeType="1"/>
          </p:cNvSpPr>
          <p:nvPr/>
        </p:nvSpPr>
        <p:spPr bwMode="auto">
          <a:xfrm rot="18976813">
            <a:off x="5181600" y="5241925"/>
            <a:ext cx="228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58" name="Line 42">
            <a:extLst>
              <a:ext uri="{FF2B5EF4-FFF2-40B4-BE49-F238E27FC236}">
                <a16:creationId xmlns:a16="http://schemas.microsoft.com/office/drawing/2014/main" id="{E52E3D61-32EF-0241-18CA-B882B908FD65}"/>
              </a:ext>
            </a:extLst>
          </p:cNvPr>
          <p:cNvSpPr>
            <a:spLocks noChangeShapeType="1"/>
          </p:cNvSpPr>
          <p:nvPr/>
        </p:nvSpPr>
        <p:spPr bwMode="auto">
          <a:xfrm rot="22753795">
            <a:off x="6781800" y="53943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59" name="Line 43">
            <a:extLst>
              <a:ext uri="{FF2B5EF4-FFF2-40B4-BE49-F238E27FC236}">
                <a16:creationId xmlns:a16="http://schemas.microsoft.com/office/drawing/2014/main" id="{0453414A-809D-03B4-B2CC-6D7176FC0675}"/>
              </a:ext>
            </a:extLst>
          </p:cNvPr>
          <p:cNvSpPr>
            <a:spLocks noChangeShapeType="1"/>
          </p:cNvSpPr>
          <p:nvPr/>
        </p:nvSpPr>
        <p:spPr bwMode="auto">
          <a:xfrm rot="22753795">
            <a:off x="6781800" y="53181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60" name="Line 44">
            <a:extLst>
              <a:ext uri="{FF2B5EF4-FFF2-40B4-BE49-F238E27FC236}">
                <a16:creationId xmlns:a16="http://schemas.microsoft.com/office/drawing/2014/main" id="{24ED89ED-E1CD-9001-5ECD-083DFF81AB3E}"/>
              </a:ext>
            </a:extLst>
          </p:cNvPr>
          <p:cNvSpPr>
            <a:spLocks noChangeShapeType="1"/>
          </p:cNvSpPr>
          <p:nvPr/>
        </p:nvSpPr>
        <p:spPr bwMode="auto">
          <a:xfrm rot="22753795">
            <a:off x="6781800" y="52419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64" name="Arc 48">
            <a:extLst>
              <a:ext uri="{FF2B5EF4-FFF2-40B4-BE49-F238E27FC236}">
                <a16:creationId xmlns:a16="http://schemas.microsoft.com/office/drawing/2014/main" id="{B2C7A5CE-E646-105D-B2A0-A4AA71A1CCB0}"/>
              </a:ext>
            </a:extLst>
          </p:cNvPr>
          <p:cNvSpPr>
            <a:spLocks/>
          </p:cNvSpPr>
          <p:nvPr/>
        </p:nvSpPr>
        <p:spPr bwMode="auto">
          <a:xfrm flipV="1">
            <a:off x="5105400" y="4632325"/>
            <a:ext cx="3048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65" name="Line 49">
            <a:extLst>
              <a:ext uri="{FF2B5EF4-FFF2-40B4-BE49-F238E27FC236}">
                <a16:creationId xmlns:a16="http://schemas.microsoft.com/office/drawing/2014/main" id="{96A336AA-921D-C8F8-EAE3-3C31B4B965E6}"/>
              </a:ext>
            </a:extLst>
          </p:cNvPr>
          <p:cNvSpPr>
            <a:spLocks noChangeShapeType="1"/>
          </p:cNvSpPr>
          <p:nvPr/>
        </p:nvSpPr>
        <p:spPr bwMode="auto">
          <a:xfrm rot="22753795">
            <a:off x="5257800" y="47085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66" name="Line 50">
            <a:extLst>
              <a:ext uri="{FF2B5EF4-FFF2-40B4-BE49-F238E27FC236}">
                <a16:creationId xmlns:a16="http://schemas.microsoft.com/office/drawing/2014/main" id="{0A2ABBE5-0FC9-B94D-D18D-577DCABDE218}"/>
              </a:ext>
            </a:extLst>
          </p:cNvPr>
          <p:cNvSpPr>
            <a:spLocks noChangeShapeType="1"/>
          </p:cNvSpPr>
          <p:nvPr/>
        </p:nvSpPr>
        <p:spPr bwMode="auto">
          <a:xfrm rot="22753795">
            <a:off x="5181600" y="47847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67" name="Arc 51">
            <a:extLst>
              <a:ext uri="{FF2B5EF4-FFF2-40B4-BE49-F238E27FC236}">
                <a16:creationId xmlns:a16="http://schemas.microsoft.com/office/drawing/2014/main" id="{3BEC68F9-079B-5484-486E-B9DB9EA7F629}"/>
              </a:ext>
            </a:extLst>
          </p:cNvPr>
          <p:cNvSpPr>
            <a:spLocks/>
          </p:cNvSpPr>
          <p:nvPr/>
        </p:nvSpPr>
        <p:spPr bwMode="auto">
          <a:xfrm flipH="1">
            <a:off x="6858000" y="5241925"/>
            <a:ext cx="1524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69" name="Text Box 53">
            <a:extLst>
              <a:ext uri="{FF2B5EF4-FFF2-40B4-BE49-F238E27FC236}">
                <a16:creationId xmlns:a16="http://schemas.microsoft.com/office/drawing/2014/main" id="{15A308F6-DCD7-F5FC-2367-F9B6DF739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019800"/>
            <a:ext cx="31242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NOT CONGRUENT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309F44E-EDFB-8EF2-D8FB-2A1E8B8AC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The Congruence Postulates</a:t>
            </a:r>
          </a:p>
        </p:txBody>
      </p:sp>
      <p:grpSp>
        <p:nvGrpSpPr>
          <p:cNvPr id="4108" name="Group 12">
            <a:extLst>
              <a:ext uri="{FF2B5EF4-FFF2-40B4-BE49-F238E27FC236}">
                <a16:creationId xmlns:a16="http://schemas.microsoft.com/office/drawing/2014/main" id="{EEC96B5C-0017-88EB-F2C0-697DBFD0D55A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1447800"/>
            <a:ext cx="4267200" cy="4648200"/>
            <a:chOff x="1680" y="1056"/>
            <a:chExt cx="2688" cy="2928"/>
          </a:xfrm>
        </p:grpSpPr>
        <p:sp>
          <p:nvSpPr>
            <p:cNvPr id="4099" name="Rectangle 3">
              <a:extLst>
                <a:ext uri="{FF2B5EF4-FFF2-40B4-BE49-F238E27FC236}">
                  <a16:creationId xmlns:a16="http://schemas.microsoft.com/office/drawing/2014/main" id="{3363CB34-6758-58AD-38DD-EF6A7A9141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056"/>
              <a:ext cx="2688" cy="25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6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F"/>
              </a:pPr>
              <a:r>
                <a:rPr lang="en-US" altLang="en-US" sz="3200">
                  <a:solidFill>
                    <a:srgbClr val="0000FF"/>
                  </a:solidFill>
                  <a:latin typeface="Franklin Gothic Medium" panose="020B0603020102020204" pitchFamily="34" charset="0"/>
                </a:rPr>
                <a:t>SSS correspondence</a:t>
              </a:r>
            </a:p>
            <a:p>
              <a:pPr eaLnBrk="1" hangingPunct="1">
                <a:spcBef>
                  <a:spcPct val="6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F"/>
              </a:pPr>
              <a:r>
                <a:rPr lang="en-US" altLang="en-US" sz="3200">
                  <a:solidFill>
                    <a:srgbClr val="0000FF"/>
                  </a:solidFill>
                  <a:latin typeface="Franklin Gothic Medium" panose="020B0603020102020204" pitchFamily="34" charset="0"/>
                </a:rPr>
                <a:t>ASA correspondence</a:t>
              </a:r>
            </a:p>
            <a:p>
              <a:pPr eaLnBrk="1" hangingPunct="1">
                <a:spcBef>
                  <a:spcPct val="6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F"/>
              </a:pPr>
              <a:r>
                <a:rPr lang="en-US" altLang="en-US" sz="3200">
                  <a:solidFill>
                    <a:srgbClr val="0000FF"/>
                  </a:solidFill>
                  <a:latin typeface="Franklin Gothic Medium" panose="020B0603020102020204" pitchFamily="34" charset="0"/>
                </a:rPr>
                <a:t>SAS correspondence</a:t>
              </a:r>
            </a:p>
            <a:p>
              <a:pPr eaLnBrk="1" hangingPunct="1">
                <a:spcBef>
                  <a:spcPct val="6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F"/>
              </a:pPr>
              <a:r>
                <a:rPr lang="en-US" altLang="en-US" sz="3200">
                  <a:solidFill>
                    <a:srgbClr val="0000FF"/>
                  </a:solidFill>
                  <a:latin typeface="Franklin Gothic Medium" panose="020B0603020102020204" pitchFamily="34" charset="0"/>
                </a:rPr>
                <a:t>AAS correspondence</a:t>
              </a:r>
            </a:p>
            <a:p>
              <a:pPr eaLnBrk="1" hangingPunct="1">
                <a:spcBef>
                  <a:spcPct val="6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F"/>
              </a:pPr>
              <a:r>
                <a:rPr lang="en-US" altLang="en-US" sz="3200">
                  <a:solidFill>
                    <a:schemeClr val="hlink"/>
                  </a:solidFill>
                  <a:latin typeface="Franklin Gothic Medium" panose="020B0603020102020204" pitchFamily="34" charset="0"/>
                </a:rPr>
                <a:t>SSA correspondence</a:t>
              </a:r>
            </a:p>
            <a:p>
              <a:pPr eaLnBrk="1" hangingPunct="1">
                <a:spcBef>
                  <a:spcPct val="6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F"/>
              </a:pPr>
              <a:r>
                <a:rPr lang="en-US" altLang="en-US" sz="3200">
                  <a:solidFill>
                    <a:schemeClr val="hlink"/>
                  </a:solidFill>
                  <a:latin typeface="Franklin Gothic Medium" panose="020B0603020102020204" pitchFamily="34" charset="0"/>
                </a:rPr>
                <a:t>AAA correspondence</a:t>
              </a:r>
            </a:p>
            <a:p>
              <a:pPr eaLnBrk="1" hangingPunct="1">
                <a:spcBef>
                  <a:spcPct val="6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None/>
              </a:pPr>
              <a:endParaRPr lang="en-US" altLang="en-US" sz="3200">
                <a:solidFill>
                  <a:schemeClr val="hlink"/>
                </a:solidFill>
                <a:latin typeface="Franklin Gothic Medium" panose="020B0603020102020204" pitchFamily="34" charset="0"/>
              </a:endParaRPr>
            </a:p>
          </p:txBody>
        </p:sp>
        <p:grpSp>
          <p:nvGrpSpPr>
            <p:cNvPr id="4107" name="Group 11">
              <a:extLst>
                <a:ext uri="{FF2B5EF4-FFF2-40B4-BE49-F238E27FC236}">
                  <a16:creationId xmlns:a16="http://schemas.microsoft.com/office/drawing/2014/main" id="{15E5DA23-FDD6-37D0-850A-D9DC105363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0" y="3072"/>
              <a:ext cx="2112" cy="432"/>
              <a:chOff x="1920" y="2784"/>
              <a:chExt cx="2112" cy="432"/>
            </a:xfrm>
          </p:grpSpPr>
          <p:sp>
            <p:nvSpPr>
              <p:cNvPr id="4100" name="Line 4">
                <a:extLst>
                  <a:ext uri="{FF2B5EF4-FFF2-40B4-BE49-F238E27FC236}">
                    <a16:creationId xmlns:a16="http://schemas.microsoft.com/office/drawing/2014/main" id="{6A807D29-7AF6-69CC-B75E-141A842596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68" y="2784"/>
                <a:ext cx="2064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4101" name="Line 5">
                <a:extLst>
                  <a:ext uri="{FF2B5EF4-FFF2-40B4-BE49-F238E27FC236}">
                    <a16:creationId xmlns:a16="http://schemas.microsoft.com/office/drawing/2014/main" id="{5BD9C285-BA94-9B97-F1ED-33792A6288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07177" flipH="1">
                <a:off x="2784" y="1920"/>
                <a:ext cx="383" cy="21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grpSp>
          <p:nvGrpSpPr>
            <p:cNvPr id="4106" name="Group 10">
              <a:extLst>
                <a:ext uri="{FF2B5EF4-FFF2-40B4-BE49-F238E27FC236}">
                  <a16:creationId xmlns:a16="http://schemas.microsoft.com/office/drawing/2014/main" id="{FBDA51A8-F74A-352F-AE37-B7761FA959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6" y="3552"/>
              <a:ext cx="2112" cy="432"/>
              <a:chOff x="2016" y="3264"/>
              <a:chExt cx="2112" cy="432"/>
            </a:xfrm>
          </p:grpSpPr>
          <p:sp>
            <p:nvSpPr>
              <p:cNvPr id="4104" name="Line 8">
                <a:extLst>
                  <a:ext uri="{FF2B5EF4-FFF2-40B4-BE49-F238E27FC236}">
                    <a16:creationId xmlns:a16="http://schemas.microsoft.com/office/drawing/2014/main" id="{5AF8F372-2F49-C528-E3FD-4CB04A0E99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64" y="3264"/>
                <a:ext cx="2064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4105" name="Line 9">
                <a:extLst>
                  <a:ext uri="{FF2B5EF4-FFF2-40B4-BE49-F238E27FC236}">
                    <a16:creationId xmlns:a16="http://schemas.microsoft.com/office/drawing/2014/main" id="{DAFA376A-6779-9BEC-2814-37ADD5A622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07177" flipH="1">
                <a:off x="2880" y="2400"/>
                <a:ext cx="383" cy="21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1F62182-F79E-1D6D-CE89-6EDBC816C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Name That Postulate</a:t>
            </a:r>
          </a:p>
        </p:txBody>
      </p:sp>
      <p:graphicFrame>
        <p:nvGraphicFramePr>
          <p:cNvPr id="10244" name="Object 4">
            <a:extLst>
              <a:ext uri="{FF2B5EF4-FFF2-40B4-BE49-F238E27FC236}">
                <a16:creationId xmlns:a16="http://schemas.microsoft.com/office/drawing/2014/main" id="{54F75F6B-EFBF-7A72-D9A5-605B5FE865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1828800"/>
          <a:ext cx="35052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6238095" imgH="1209524" progId="Paint.Picture">
                  <p:embed/>
                </p:oleObj>
              </mc:Choice>
              <mc:Fallback>
                <p:oleObj name="Bitmap Image" r:id="rId3" imgW="6238095" imgH="120952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828800"/>
                        <a:ext cx="3505200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>
            <a:extLst>
              <a:ext uri="{FF2B5EF4-FFF2-40B4-BE49-F238E27FC236}">
                <a16:creationId xmlns:a16="http://schemas.microsoft.com/office/drawing/2014/main" id="{FA8AE293-E1C9-D976-87CB-8869248F76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4057650"/>
          <a:ext cx="36576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5" imgW="6295238" imgH="2010056" progId="Paint.Picture">
                  <p:embed/>
                </p:oleObj>
              </mc:Choice>
              <mc:Fallback>
                <p:oleObj name="Bitmap Image" r:id="rId5" imgW="6295238" imgH="2010056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057650"/>
                        <a:ext cx="3657600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Rectangle 9">
            <a:extLst>
              <a:ext uri="{FF2B5EF4-FFF2-40B4-BE49-F238E27FC236}">
                <a16:creationId xmlns:a16="http://schemas.microsoft.com/office/drawing/2014/main" id="{B0510697-9A5D-CC23-3126-6AC8F8570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514600"/>
            <a:ext cx="1260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SAS</a:t>
            </a:r>
          </a:p>
        </p:txBody>
      </p:sp>
      <p:sp>
        <p:nvSpPr>
          <p:cNvPr id="10250" name="Rectangle 10">
            <a:extLst>
              <a:ext uri="{FF2B5EF4-FFF2-40B4-BE49-F238E27FC236}">
                <a16:creationId xmlns:a16="http://schemas.microsoft.com/office/drawing/2014/main" id="{F3DCDACC-2CB3-EF96-4E96-3A113D0AA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819400"/>
            <a:ext cx="12795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ASA</a:t>
            </a:r>
          </a:p>
        </p:txBody>
      </p: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D86D5342-C19D-D54D-E217-B80852E02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486400"/>
            <a:ext cx="1241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SSS</a:t>
            </a:r>
          </a:p>
        </p:txBody>
      </p:sp>
      <p:graphicFrame>
        <p:nvGraphicFramePr>
          <p:cNvPr id="10253" name="Object 13">
            <a:extLst>
              <a:ext uri="{FF2B5EF4-FFF2-40B4-BE49-F238E27FC236}">
                <a16:creationId xmlns:a16="http://schemas.microsoft.com/office/drawing/2014/main" id="{D2CF8841-15A7-27AE-5654-EFEB2E87D6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1752600"/>
          <a:ext cx="3257550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7" imgW="5695238" imgH="1867161" progId="Paint.Picture">
                  <p:embed/>
                </p:oleObj>
              </mc:Choice>
              <mc:Fallback>
                <p:oleObj name="Bitmap Image" r:id="rId7" imgW="5695238" imgH="1867161" progId="Paint.Picture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752600"/>
                        <a:ext cx="3257550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Rectangle 11">
            <a:extLst>
              <a:ext uri="{FF2B5EF4-FFF2-40B4-BE49-F238E27FC236}">
                <a16:creationId xmlns:a16="http://schemas.microsoft.com/office/drawing/2014/main" id="{DE39D3B4-8F65-D7D8-6969-401FF19EF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410200"/>
            <a:ext cx="1260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SSA</a:t>
            </a:r>
          </a:p>
        </p:txBody>
      </p:sp>
      <p:sp>
        <p:nvSpPr>
          <p:cNvPr id="10254" name="Line 14">
            <a:extLst>
              <a:ext uri="{FF2B5EF4-FFF2-40B4-BE49-F238E27FC236}">
                <a16:creationId xmlns:a16="http://schemas.microsoft.com/office/drawing/2014/main" id="{3BDD2A08-35AF-447D-48B7-9DFF84EA62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486400"/>
            <a:ext cx="13716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5" name="Line 15">
            <a:extLst>
              <a:ext uri="{FF2B5EF4-FFF2-40B4-BE49-F238E27FC236}">
                <a16:creationId xmlns:a16="http://schemas.microsoft.com/office/drawing/2014/main" id="{28EB1EC8-189C-2376-0753-0AC9AD5B8B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5410200"/>
            <a:ext cx="14478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7" name="Text Box 17">
            <a:extLst>
              <a:ext uri="{FF2B5EF4-FFF2-40B4-BE49-F238E27FC236}">
                <a16:creationId xmlns:a16="http://schemas.microsoft.com/office/drawing/2014/main" id="{3D614E25-3D87-4C4D-F21D-ED131549B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914400"/>
            <a:ext cx="180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tx2"/>
                </a:solidFill>
              </a:rPr>
              <a:t>(when possible)</a:t>
            </a:r>
          </a:p>
        </p:txBody>
      </p:sp>
      <p:graphicFrame>
        <p:nvGraphicFramePr>
          <p:cNvPr id="10258" name="Object 18">
            <a:extLst>
              <a:ext uri="{FF2B5EF4-FFF2-40B4-BE49-F238E27FC236}">
                <a16:creationId xmlns:a16="http://schemas.microsoft.com/office/drawing/2014/main" id="{1D4A8200-5D93-4460-29E8-913341B8C0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7800" y="3810000"/>
          <a:ext cx="2800350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9" imgW="3638095" imgH="2133898" progId="Paint.Picture">
                  <p:embed/>
                </p:oleObj>
              </mc:Choice>
              <mc:Fallback>
                <p:oleObj name="Bitmap Image" r:id="rId9" imgW="3638095" imgH="2133898" progId="Paint.Picture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810000"/>
                        <a:ext cx="2800350" cy="164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50" grpId="0"/>
      <p:bldP spid="10252" grpId="0"/>
      <p:bldP spid="1025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80" name="Object 1028">
            <a:extLst>
              <a:ext uri="{FF2B5EF4-FFF2-40B4-BE49-F238E27FC236}">
                <a16:creationId xmlns:a16="http://schemas.microsoft.com/office/drawing/2014/main" id="{7C950EE4-DCD9-9F5B-9DD0-FD8BA584A6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7800" y="4267200"/>
          <a:ext cx="1895475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2886478" imgH="2133898" progId="Paint.Picture">
                  <p:embed/>
                </p:oleObj>
              </mc:Choice>
              <mc:Fallback>
                <p:oleObj name="Bitmap Image" r:id="rId3" imgW="2886478" imgH="2133898" progId="Paint.Picture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267200"/>
                        <a:ext cx="1895475" cy="140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1029">
            <a:extLst>
              <a:ext uri="{FF2B5EF4-FFF2-40B4-BE49-F238E27FC236}">
                <a16:creationId xmlns:a16="http://schemas.microsoft.com/office/drawing/2014/main" id="{55FF7860-9246-9808-EECD-E97A5FDD02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1524000"/>
          <a:ext cx="381952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5" imgW="5800000" imgH="1514686" progId="Paint.Picture">
                  <p:embed/>
                </p:oleObj>
              </mc:Choice>
              <mc:Fallback>
                <p:oleObj name="Bitmap Image" r:id="rId5" imgW="5800000" imgH="1514686" progId="Paint.Picture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0"/>
                        <a:ext cx="3819525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Rectangle 1030">
            <a:extLst>
              <a:ext uri="{FF2B5EF4-FFF2-40B4-BE49-F238E27FC236}">
                <a16:creationId xmlns:a16="http://schemas.microsoft.com/office/drawing/2014/main" id="{B19AAD89-ACD2-DB37-BD7D-85C85BC83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Name That Postulate</a:t>
            </a:r>
          </a:p>
        </p:txBody>
      </p:sp>
      <p:sp>
        <p:nvSpPr>
          <p:cNvPr id="24583" name="Text Box 1031">
            <a:extLst>
              <a:ext uri="{FF2B5EF4-FFF2-40B4-BE49-F238E27FC236}">
                <a16:creationId xmlns:a16="http://schemas.microsoft.com/office/drawing/2014/main" id="{25815ACA-CCAB-305D-295B-8649BEA19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914400"/>
            <a:ext cx="180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tx2"/>
                </a:solidFill>
              </a:rPr>
              <a:t>(when possible)</a:t>
            </a:r>
          </a:p>
        </p:txBody>
      </p:sp>
      <p:pic>
        <p:nvPicPr>
          <p:cNvPr id="24585" name="Picture 1033">
            <a:extLst>
              <a:ext uri="{FF2B5EF4-FFF2-40B4-BE49-F238E27FC236}">
                <a16:creationId xmlns:a16="http://schemas.microsoft.com/office/drawing/2014/main" id="{5F81830E-425B-96D8-3031-9FDDE2227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038600"/>
            <a:ext cx="2895600" cy="121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7" name="Rectangle 1035">
            <a:extLst>
              <a:ext uri="{FF2B5EF4-FFF2-40B4-BE49-F238E27FC236}">
                <a16:creationId xmlns:a16="http://schemas.microsoft.com/office/drawing/2014/main" id="{87AC0CA3-DBE4-FA13-2C90-60FD34B32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124200"/>
            <a:ext cx="12795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ASA</a:t>
            </a:r>
          </a:p>
        </p:txBody>
      </p:sp>
      <p:sp>
        <p:nvSpPr>
          <p:cNvPr id="24589" name="Rectangle 1037">
            <a:extLst>
              <a:ext uri="{FF2B5EF4-FFF2-40B4-BE49-F238E27FC236}">
                <a16:creationId xmlns:a16="http://schemas.microsoft.com/office/drawing/2014/main" id="{7E4901E0-DF88-06BA-37AE-C52F6FF33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410200"/>
            <a:ext cx="1260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SAS</a:t>
            </a:r>
          </a:p>
        </p:txBody>
      </p:sp>
      <p:graphicFrame>
        <p:nvGraphicFramePr>
          <p:cNvPr id="24590" name="Object 1038">
            <a:extLst>
              <a:ext uri="{FF2B5EF4-FFF2-40B4-BE49-F238E27FC236}">
                <a16:creationId xmlns:a16="http://schemas.microsoft.com/office/drawing/2014/main" id="{58421AEF-5B17-C666-2AAA-CECE8ADCED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81600" y="1371600"/>
          <a:ext cx="2895600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8" imgW="3619048" imgH="2219635" progId="Paint.Picture">
                  <p:embed/>
                </p:oleObj>
              </mc:Choice>
              <mc:Fallback>
                <p:oleObj name="Bitmap Image" r:id="rId8" imgW="3619048" imgH="2219635" progId="Paint.Picture">
                  <p:embed/>
                  <p:pic>
                    <p:nvPicPr>
                      <p:cNvPr id="0" name="Object 10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371600"/>
                        <a:ext cx="2895600" cy="177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6" name="Rectangle 1034">
            <a:extLst>
              <a:ext uri="{FF2B5EF4-FFF2-40B4-BE49-F238E27FC236}">
                <a16:creationId xmlns:a16="http://schemas.microsoft.com/office/drawing/2014/main" id="{705F3D2C-B668-07B4-28C8-6A723098B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514600"/>
            <a:ext cx="1298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AAA</a:t>
            </a:r>
          </a:p>
        </p:txBody>
      </p:sp>
      <p:sp>
        <p:nvSpPr>
          <p:cNvPr id="24591" name="Line 1039">
            <a:extLst>
              <a:ext uri="{FF2B5EF4-FFF2-40B4-BE49-F238E27FC236}">
                <a16:creationId xmlns:a16="http://schemas.microsoft.com/office/drawing/2014/main" id="{873B787B-2133-EB1F-3B09-AB8F6B207C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514600"/>
            <a:ext cx="13716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92" name="Line 1040">
            <a:extLst>
              <a:ext uri="{FF2B5EF4-FFF2-40B4-BE49-F238E27FC236}">
                <a16:creationId xmlns:a16="http://schemas.microsoft.com/office/drawing/2014/main" id="{7AAE33F6-1B47-3416-5F19-CD713F2D92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2438400"/>
            <a:ext cx="14478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8" name="Rectangle 1036">
            <a:extLst>
              <a:ext uri="{FF2B5EF4-FFF2-40B4-BE49-F238E27FC236}">
                <a16:creationId xmlns:a16="http://schemas.microsoft.com/office/drawing/2014/main" id="{3036947B-4F07-D51F-1649-1D57A3C15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334000"/>
            <a:ext cx="1260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SSA</a:t>
            </a:r>
          </a:p>
        </p:txBody>
      </p:sp>
      <p:sp>
        <p:nvSpPr>
          <p:cNvPr id="24593" name="Line 1041">
            <a:extLst>
              <a:ext uri="{FF2B5EF4-FFF2-40B4-BE49-F238E27FC236}">
                <a16:creationId xmlns:a16="http://schemas.microsoft.com/office/drawing/2014/main" id="{84610D8C-1874-E2A0-D4E9-E19F3DAA22F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5410200"/>
            <a:ext cx="13716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94" name="Line 1042">
            <a:extLst>
              <a:ext uri="{FF2B5EF4-FFF2-40B4-BE49-F238E27FC236}">
                <a16:creationId xmlns:a16="http://schemas.microsoft.com/office/drawing/2014/main" id="{0E79B7C4-A081-8961-4518-F9F4013B09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10400" y="5334000"/>
            <a:ext cx="14478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7" grpId="0"/>
      <p:bldP spid="24589" grpId="0"/>
      <p:bldP spid="24586" grpId="0"/>
      <p:bldP spid="2458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1026">
            <a:extLst>
              <a:ext uri="{FF2B5EF4-FFF2-40B4-BE49-F238E27FC236}">
                <a16:creationId xmlns:a16="http://schemas.microsoft.com/office/drawing/2014/main" id="{5295BB37-28C1-C46A-EDE0-22D73CCF80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1725613"/>
          <a:ext cx="274320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4200000" imgH="1324160" progId="Paint.Picture">
                  <p:embed/>
                </p:oleObj>
              </mc:Choice>
              <mc:Fallback>
                <p:oleObj name="Bitmap Image" r:id="rId3" imgW="4200000" imgH="1324160" progId="Paint.Picture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725613"/>
                        <a:ext cx="2743200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1027">
            <a:extLst>
              <a:ext uri="{FF2B5EF4-FFF2-40B4-BE49-F238E27FC236}">
                <a16:creationId xmlns:a16="http://schemas.microsoft.com/office/drawing/2014/main" id="{9A197941-7F32-9C8E-AA11-BAA73B5DF2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43400" y="1524000"/>
          <a:ext cx="2838450" cy="170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5" imgW="3600000" imgH="2161905" progId="Paint.Picture">
                  <p:embed/>
                </p:oleObj>
              </mc:Choice>
              <mc:Fallback>
                <p:oleObj name="Bitmap Image" r:id="rId5" imgW="3600000" imgH="2161905" progId="Paint.Picture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524000"/>
                        <a:ext cx="2838450" cy="170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1028">
            <a:extLst>
              <a:ext uri="{FF2B5EF4-FFF2-40B4-BE49-F238E27FC236}">
                <a16:creationId xmlns:a16="http://schemas.microsoft.com/office/drawing/2014/main" id="{0320A1E0-7ED7-8072-F68C-B9536B48AB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38800" y="4114800"/>
          <a:ext cx="3124200" cy="157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7" imgW="3790476" imgH="1914286" progId="Paint.Picture">
                  <p:embed/>
                </p:oleObj>
              </mc:Choice>
              <mc:Fallback>
                <p:oleObj name="Bitmap Image" r:id="rId7" imgW="3790476" imgH="1914286" progId="Paint.Picture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114800"/>
                        <a:ext cx="3124200" cy="157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1029">
            <a:extLst>
              <a:ext uri="{FF2B5EF4-FFF2-40B4-BE49-F238E27FC236}">
                <a16:creationId xmlns:a16="http://schemas.microsoft.com/office/drawing/2014/main" id="{9B91E173-8AFA-D07B-0A7B-C419F051C3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4483100"/>
          <a:ext cx="3495675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9" imgW="4180952" imgH="1200318" progId="Paint.Picture">
                  <p:embed/>
                </p:oleObj>
              </mc:Choice>
              <mc:Fallback>
                <p:oleObj name="Bitmap Image" r:id="rId9" imgW="4180952" imgH="1200318" progId="Paint.Picture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483100"/>
                        <a:ext cx="3495675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Rectangle 1030">
            <a:extLst>
              <a:ext uri="{FF2B5EF4-FFF2-40B4-BE49-F238E27FC236}">
                <a16:creationId xmlns:a16="http://schemas.microsoft.com/office/drawing/2014/main" id="{991C058E-3DE6-3ADC-393E-56CBDC687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Name That Postulate</a:t>
            </a:r>
          </a:p>
        </p:txBody>
      </p:sp>
      <p:sp>
        <p:nvSpPr>
          <p:cNvPr id="22535" name="Text Box 1031">
            <a:extLst>
              <a:ext uri="{FF2B5EF4-FFF2-40B4-BE49-F238E27FC236}">
                <a16:creationId xmlns:a16="http://schemas.microsoft.com/office/drawing/2014/main" id="{3CF7025F-8078-8095-4B96-D9AC7F6D1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914400"/>
            <a:ext cx="180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tx2"/>
                </a:solidFill>
              </a:rPr>
              <a:t>(when possible)</a:t>
            </a:r>
          </a:p>
        </p:txBody>
      </p:sp>
      <p:grpSp>
        <p:nvGrpSpPr>
          <p:cNvPr id="22541" name="Group 1037">
            <a:extLst>
              <a:ext uri="{FF2B5EF4-FFF2-40B4-BE49-F238E27FC236}">
                <a16:creationId xmlns:a16="http://schemas.microsoft.com/office/drawing/2014/main" id="{1B174AD2-33F8-5760-04DA-6A12816EE6B6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1981200"/>
            <a:ext cx="304800" cy="76200"/>
            <a:chOff x="960" y="1248"/>
            <a:chExt cx="192" cy="48"/>
          </a:xfrm>
        </p:grpSpPr>
        <p:sp>
          <p:nvSpPr>
            <p:cNvPr id="22539" name="Line 1035">
              <a:extLst>
                <a:ext uri="{FF2B5EF4-FFF2-40B4-BE49-F238E27FC236}">
                  <a16:creationId xmlns:a16="http://schemas.microsoft.com/office/drawing/2014/main" id="{97F3E0FB-2688-599E-BC98-08DD7C0E52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248"/>
              <a:ext cx="192" cy="0"/>
            </a:xfrm>
            <a:prstGeom prst="line">
              <a:avLst/>
            </a:prstGeom>
            <a:noFill/>
            <a:ln w="9525">
              <a:solidFill>
                <a:srgbClr val="A620B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540" name="Line 1036">
              <a:extLst>
                <a:ext uri="{FF2B5EF4-FFF2-40B4-BE49-F238E27FC236}">
                  <a16:creationId xmlns:a16="http://schemas.microsoft.com/office/drawing/2014/main" id="{30C99664-647A-DB1E-F188-E940C081F9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296"/>
              <a:ext cx="192" cy="0"/>
            </a:xfrm>
            <a:prstGeom prst="line">
              <a:avLst/>
            </a:prstGeom>
            <a:noFill/>
            <a:ln w="9525">
              <a:solidFill>
                <a:srgbClr val="A620B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2542" name="Rectangle 1038">
            <a:extLst>
              <a:ext uri="{FF2B5EF4-FFF2-40B4-BE49-F238E27FC236}">
                <a16:creationId xmlns:a16="http://schemas.microsoft.com/office/drawing/2014/main" id="{7AEB6C84-9A37-020A-FDB1-C19A7D647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743200"/>
            <a:ext cx="1260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SAS</a:t>
            </a:r>
          </a:p>
        </p:txBody>
      </p:sp>
      <p:sp>
        <p:nvSpPr>
          <p:cNvPr id="22543" name="Rectangle 1039">
            <a:extLst>
              <a:ext uri="{FF2B5EF4-FFF2-40B4-BE49-F238E27FC236}">
                <a16:creationId xmlns:a16="http://schemas.microsoft.com/office/drawing/2014/main" id="{08991A83-25E2-38DE-522C-46DA6D4F7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791200"/>
            <a:ext cx="160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SAS</a:t>
            </a:r>
          </a:p>
        </p:txBody>
      </p:sp>
      <p:sp>
        <p:nvSpPr>
          <p:cNvPr id="22544" name="Rectangle 1040">
            <a:extLst>
              <a:ext uri="{FF2B5EF4-FFF2-40B4-BE49-F238E27FC236}">
                <a16:creationId xmlns:a16="http://schemas.microsoft.com/office/drawing/2014/main" id="{4A1ADD5B-B1CB-A8DF-DF0D-3FF36389D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7725" y="2819400"/>
            <a:ext cx="1260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SAS</a:t>
            </a:r>
          </a:p>
        </p:txBody>
      </p:sp>
      <p:sp>
        <p:nvSpPr>
          <p:cNvPr id="22547" name="Arc 1043">
            <a:extLst>
              <a:ext uri="{FF2B5EF4-FFF2-40B4-BE49-F238E27FC236}">
                <a16:creationId xmlns:a16="http://schemas.microsoft.com/office/drawing/2014/main" id="{4B629C29-399F-64BF-D633-8905968CED29}"/>
              </a:ext>
            </a:extLst>
          </p:cNvPr>
          <p:cNvSpPr>
            <a:spLocks/>
          </p:cNvSpPr>
          <p:nvPr/>
        </p:nvSpPr>
        <p:spPr bwMode="auto">
          <a:xfrm rot="1263505" flipV="1">
            <a:off x="5718175" y="2517775"/>
            <a:ext cx="450850" cy="217488"/>
          </a:xfrm>
          <a:custGeom>
            <a:avLst/>
            <a:gdLst>
              <a:gd name="G0" fmla="+- 7239 0 0"/>
              <a:gd name="G1" fmla="+- 21600 0 0"/>
              <a:gd name="G2" fmla="+- 21600 0 0"/>
              <a:gd name="T0" fmla="*/ 0 w 28839"/>
              <a:gd name="T1" fmla="*/ 1249 h 21600"/>
              <a:gd name="T2" fmla="*/ 28839 w 28839"/>
              <a:gd name="T3" fmla="*/ 21600 h 21600"/>
              <a:gd name="T4" fmla="*/ 7239 w 2883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39" h="21600" fill="none" extrusionOk="0">
                <a:moveTo>
                  <a:pt x="0" y="1249"/>
                </a:moveTo>
                <a:cubicBezTo>
                  <a:pt x="2324" y="422"/>
                  <a:pt x="4772" y="0"/>
                  <a:pt x="7239" y="0"/>
                </a:cubicBezTo>
                <a:cubicBezTo>
                  <a:pt x="19168" y="0"/>
                  <a:pt x="28839" y="9670"/>
                  <a:pt x="28839" y="21600"/>
                </a:cubicBezTo>
              </a:path>
              <a:path w="28839" h="21600" stroke="0" extrusionOk="0">
                <a:moveTo>
                  <a:pt x="0" y="1249"/>
                </a:moveTo>
                <a:cubicBezTo>
                  <a:pt x="2324" y="422"/>
                  <a:pt x="4772" y="0"/>
                  <a:pt x="7239" y="0"/>
                </a:cubicBezTo>
                <a:cubicBezTo>
                  <a:pt x="19168" y="0"/>
                  <a:pt x="28839" y="9670"/>
                  <a:pt x="28839" y="21600"/>
                </a:cubicBezTo>
                <a:lnTo>
                  <a:pt x="7239" y="21600"/>
                </a:lnTo>
                <a:close/>
              </a:path>
            </a:pathLst>
          </a:custGeom>
          <a:noFill/>
          <a:ln w="9525">
            <a:solidFill>
              <a:srgbClr val="A620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48" name="Arc 1044">
            <a:extLst>
              <a:ext uri="{FF2B5EF4-FFF2-40B4-BE49-F238E27FC236}">
                <a16:creationId xmlns:a16="http://schemas.microsoft.com/office/drawing/2014/main" id="{81688060-808C-9897-CFA8-8C8ECF195108}"/>
              </a:ext>
            </a:extLst>
          </p:cNvPr>
          <p:cNvSpPr>
            <a:spLocks/>
          </p:cNvSpPr>
          <p:nvPr/>
        </p:nvSpPr>
        <p:spPr bwMode="auto">
          <a:xfrm rot="-970069">
            <a:off x="5786438" y="2286000"/>
            <a:ext cx="457200" cy="228600"/>
          </a:xfrm>
          <a:custGeom>
            <a:avLst/>
            <a:gdLst>
              <a:gd name="G0" fmla="+- 0 0 0"/>
              <a:gd name="G1" fmla="+- 21543 0 0"/>
              <a:gd name="G2" fmla="+- 21600 0 0"/>
              <a:gd name="T0" fmla="*/ 1568 w 21600"/>
              <a:gd name="T1" fmla="*/ 0 h 28918"/>
              <a:gd name="T2" fmla="*/ 20302 w 21600"/>
              <a:gd name="T3" fmla="*/ 28918 h 28918"/>
              <a:gd name="T4" fmla="*/ 0 w 21600"/>
              <a:gd name="T5" fmla="*/ 21543 h 28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8918" fill="none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</a:path>
              <a:path w="21600" h="28918" stroke="0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  <a:lnTo>
                  <a:pt x="0" y="21543"/>
                </a:lnTo>
                <a:close/>
              </a:path>
            </a:pathLst>
          </a:custGeom>
          <a:noFill/>
          <a:ln w="9525">
            <a:solidFill>
              <a:srgbClr val="A620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49" name="Rectangle 1045">
            <a:extLst>
              <a:ext uri="{FF2B5EF4-FFF2-40B4-BE49-F238E27FC236}">
                <a16:creationId xmlns:a16="http://schemas.microsoft.com/office/drawing/2014/main" id="{A6B976DC-FA1A-873F-0064-BF06CE1D5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90800"/>
            <a:ext cx="2286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rgbClr val="A620B0"/>
                </a:solidFill>
              </a:rPr>
              <a:t>Reflexive Property</a:t>
            </a:r>
          </a:p>
        </p:txBody>
      </p:sp>
      <p:sp>
        <p:nvSpPr>
          <p:cNvPr id="22550" name="Rectangle 1046">
            <a:extLst>
              <a:ext uri="{FF2B5EF4-FFF2-40B4-BE49-F238E27FC236}">
                <a16:creationId xmlns:a16="http://schemas.microsoft.com/office/drawing/2014/main" id="{EE32897D-F020-870B-4B76-C4AE73A7A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1981200"/>
            <a:ext cx="2286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rgbClr val="A620B0"/>
                </a:solidFill>
              </a:rPr>
              <a:t>Vertical Angles</a:t>
            </a:r>
          </a:p>
        </p:txBody>
      </p:sp>
      <p:sp>
        <p:nvSpPr>
          <p:cNvPr id="22551" name="Rectangle 1047">
            <a:extLst>
              <a:ext uri="{FF2B5EF4-FFF2-40B4-BE49-F238E27FC236}">
                <a16:creationId xmlns:a16="http://schemas.microsoft.com/office/drawing/2014/main" id="{394CB1EA-0121-B8D5-59A4-7113218FA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607050"/>
            <a:ext cx="2286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rgbClr val="A620B0"/>
                </a:solidFill>
              </a:rPr>
              <a:t>Vertical Angles</a:t>
            </a:r>
          </a:p>
        </p:txBody>
      </p:sp>
      <p:sp>
        <p:nvSpPr>
          <p:cNvPr id="22552" name="Rectangle 1048">
            <a:extLst>
              <a:ext uri="{FF2B5EF4-FFF2-40B4-BE49-F238E27FC236}">
                <a16:creationId xmlns:a16="http://schemas.microsoft.com/office/drawing/2014/main" id="{00748ECA-76E9-8FDB-929F-ABA749C43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562600"/>
            <a:ext cx="2286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rgbClr val="A620B0"/>
                </a:solidFill>
              </a:rPr>
              <a:t>Reflexive Property</a:t>
            </a:r>
          </a:p>
        </p:txBody>
      </p:sp>
      <p:sp>
        <p:nvSpPr>
          <p:cNvPr id="22545" name="Rectangle 1041">
            <a:extLst>
              <a:ext uri="{FF2B5EF4-FFF2-40B4-BE49-F238E27FC236}">
                <a16:creationId xmlns:a16="http://schemas.microsoft.com/office/drawing/2014/main" id="{C9AE58B3-6B29-A52B-FB06-E6BAE37D9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125" y="5715000"/>
            <a:ext cx="1260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SSA</a:t>
            </a:r>
          </a:p>
        </p:txBody>
      </p:sp>
      <p:sp>
        <p:nvSpPr>
          <p:cNvPr id="22553" name="Line 1049">
            <a:extLst>
              <a:ext uri="{FF2B5EF4-FFF2-40B4-BE49-F238E27FC236}">
                <a16:creationId xmlns:a16="http://schemas.microsoft.com/office/drawing/2014/main" id="{9C28FB0A-AF3A-13D1-C142-2EFEE7E374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5715000"/>
            <a:ext cx="13716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4" name="Line 1050">
            <a:extLst>
              <a:ext uri="{FF2B5EF4-FFF2-40B4-BE49-F238E27FC236}">
                <a16:creationId xmlns:a16="http://schemas.microsoft.com/office/drawing/2014/main" id="{386DF607-6A22-78E2-EA9D-44931A0BD7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5200" y="5638800"/>
            <a:ext cx="14478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2556" name="Group 1052">
            <a:extLst>
              <a:ext uri="{FF2B5EF4-FFF2-40B4-BE49-F238E27FC236}">
                <a16:creationId xmlns:a16="http://schemas.microsoft.com/office/drawing/2014/main" id="{1750B8FF-A55C-EFFD-0E86-5DC53FDF97C2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4876800"/>
            <a:ext cx="304800" cy="76200"/>
            <a:chOff x="960" y="1248"/>
            <a:chExt cx="192" cy="48"/>
          </a:xfrm>
        </p:grpSpPr>
        <p:sp>
          <p:nvSpPr>
            <p:cNvPr id="22557" name="Line 1053">
              <a:extLst>
                <a:ext uri="{FF2B5EF4-FFF2-40B4-BE49-F238E27FC236}">
                  <a16:creationId xmlns:a16="http://schemas.microsoft.com/office/drawing/2014/main" id="{B042D9F2-C015-E884-9F24-7225D04B09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248"/>
              <a:ext cx="192" cy="0"/>
            </a:xfrm>
            <a:prstGeom prst="line">
              <a:avLst/>
            </a:prstGeom>
            <a:noFill/>
            <a:ln w="9525">
              <a:solidFill>
                <a:srgbClr val="A620B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558" name="Line 1054">
              <a:extLst>
                <a:ext uri="{FF2B5EF4-FFF2-40B4-BE49-F238E27FC236}">
                  <a16:creationId xmlns:a16="http://schemas.microsoft.com/office/drawing/2014/main" id="{6E970D85-EE92-0568-BEC1-C81D27814E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296"/>
              <a:ext cx="192" cy="0"/>
            </a:xfrm>
            <a:prstGeom prst="line">
              <a:avLst/>
            </a:prstGeom>
            <a:noFill/>
            <a:ln w="9525">
              <a:solidFill>
                <a:srgbClr val="A620B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2559" name="Arc 1055">
            <a:extLst>
              <a:ext uri="{FF2B5EF4-FFF2-40B4-BE49-F238E27FC236}">
                <a16:creationId xmlns:a16="http://schemas.microsoft.com/office/drawing/2014/main" id="{B5709D24-1448-22A9-C6AA-1C55342006AF}"/>
              </a:ext>
            </a:extLst>
          </p:cNvPr>
          <p:cNvSpPr>
            <a:spLocks/>
          </p:cNvSpPr>
          <p:nvPr/>
        </p:nvSpPr>
        <p:spPr bwMode="auto">
          <a:xfrm>
            <a:off x="2590800" y="4876800"/>
            <a:ext cx="762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A620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60" name="Arc 1056">
            <a:extLst>
              <a:ext uri="{FF2B5EF4-FFF2-40B4-BE49-F238E27FC236}">
                <a16:creationId xmlns:a16="http://schemas.microsoft.com/office/drawing/2014/main" id="{082E1361-286E-8F57-9CF7-8B5E4C518ADD}"/>
              </a:ext>
            </a:extLst>
          </p:cNvPr>
          <p:cNvSpPr>
            <a:spLocks/>
          </p:cNvSpPr>
          <p:nvPr/>
        </p:nvSpPr>
        <p:spPr bwMode="auto">
          <a:xfrm flipH="1">
            <a:off x="1222375" y="4876800"/>
            <a:ext cx="149225" cy="457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387"/>
              <a:gd name="T1" fmla="*/ 0 h 21600"/>
              <a:gd name="T2" fmla="*/ 20387 w 20387"/>
              <a:gd name="T3" fmla="*/ 14464 h 21600"/>
              <a:gd name="T4" fmla="*/ 0 w 2038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387" h="21600" fill="none" extrusionOk="0">
                <a:moveTo>
                  <a:pt x="-1" y="0"/>
                </a:moveTo>
                <a:cubicBezTo>
                  <a:pt x="9178" y="0"/>
                  <a:pt x="17354" y="5800"/>
                  <a:pt x="20387" y="14463"/>
                </a:cubicBezTo>
              </a:path>
              <a:path w="20387" h="21600" stroke="0" extrusionOk="0">
                <a:moveTo>
                  <a:pt x="-1" y="0"/>
                </a:moveTo>
                <a:cubicBezTo>
                  <a:pt x="9178" y="0"/>
                  <a:pt x="17354" y="5800"/>
                  <a:pt x="20387" y="14463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A620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2" grpId="0"/>
      <p:bldP spid="22543" grpId="0"/>
      <p:bldP spid="22544" grpId="0"/>
      <p:bldP spid="22549" grpId="0"/>
      <p:bldP spid="22550" grpId="0"/>
      <p:bldP spid="22551" grpId="0"/>
      <p:bldP spid="22552" grpId="0"/>
      <p:bldP spid="225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>
            <a:extLst>
              <a:ext uri="{FF2B5EF4-FFF2-40B4-BE49-F238E27FC236}">
                <a16:creationId xmlns:a16="http://schemas.microsoft.com/office/drawing/2014/main" id="{4C1623DA-6DC2-59B4-6D81-7FADFF30A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676400"/>
            <a:ext cx="7239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600">
                <a:latin typeface="Comic Sans MS" panose="030F0702030302020204" pitchFamily="66" charset="0"/>
              </a:rPr>
              <a:t>  Two geometric figures with exactly the </a:t>
            </a:r>
            <a:r>
              <a:rPr lang="en-US" altLang="en-US" sz="3600">
                <a:solidFill>
                  <a:srgbClr val="0000FF"/>
                </a:solidFill>
                <a:latin typeface="Comic Sans MS" panose="030F0702030302020204" pitchFamily="66" charset="0"/>
              </a:rPr>
              <a:t>same size and shape.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endParaRPr lang="en-US" altLang="en-US" sz="360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17C5E68-628B-276A-DA8D-5B85CA5B3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The Idea of a Congruence</a:t>
            </a:r>
          </a:p>
        </p:txBody>
      </p:sp>
      <p:grpSp>
        <p:nvGrpSpPr>
          <p:cNvPr id="3094" name="Group 22">
            <a:extLst>
              <a:ext uri="{FF2B5EF4-FFF2-40B4-BE49-F238E27FC236}">
                <a16:creationId xmlns:a16="http://schemas.microsoft.com/office/drawing/2014/main" id="{FD7CEBAE-1074-5AD5-4F62-0D3E2E680C3E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3276600"/>
            <a:ext cx="3754438" cy="2378075"/>
            <a:chOff x="1680" y="2064"/>
            <a:chExt cx="2365" cy="1498"/>
          </a:xfrm>
        </p:grpSpPr>
        <p:sp>
          <p:nvSpPr>
            <p:cNvPr id="3080" name="AutoShape 8">
              <a:extLst>
                <a:ext uri="{FF2B5EF4-FFF2-40B4-BE49-F238E27FC236}">
                  <a16:creationId xmlns:a16="http://schemas.microsoft.com/office/drawing/2014/main" id="{F18340B6-4829-F773-B7D1-E2AA2BA931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2832"/>
              <a:ext cx="1008" cy="480"/>
            </a:xfrm>
            <a:prstGeom prst="rtTriangle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1" name="AutoShape 9">
              <a:extLst>
                <a:ext uri="{FF2B5EF4-FFF2-40B4-BE49-F238E27FC236}">
                  <a16:creationId xmlns:a16="http://schemas.microsoft.com/office/drawing/2014/main" id="{42CF9D15-5A00-4DBA-30C0-DADAEC0A2CD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92" y="2568"/>
              <a:ext cx="1008" cy="480"/>
            </a:xfrm>
            <a:prstGeom prst="rtTriangle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" name="Text Box 11">
              <a:extLst>
                <a:ext uri="{FF2B5EF4-FFF2-40B4-BE49-F238E27FC236}">
                  <a16:creationId xmlns:a16="http://schemas.microsoft.com/office/drawing/2014/main" id="{00E9DB46-8108-6BF4-DD92-E2F0894D8B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3302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084" name="Text Box 12">
              <a:extLst>
                <a:ext uri="{FF2B5EF4-FFF2-40B4-BE49-F238E27FC236}">
                  <a16:creationId xmlns:a16="http://schemas.microsoft.com/office/drawing/2014/main" id="{FFF16662-055E-1E7D-1076-EA97826CFC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3312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085" name="Text Box 13">
              <a:extLst>
                <a:ext uri="{FF2B5EF4-FFF2-40B4-BE49-F238E27FC236}">
                  <a16:creationId xmlns:a16="http://schemas.microsoft.com/office/drawing/2014/main" id="{8B206463-EF5C-AB2A-B21A-115CA6BCAA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7" y="2592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086" name="Text Box 14">
              <a:extLst>
                <a:ext uri="{FF2B5EF4-FFF2-40B4-BE49-F238E27FC236}">
                  <a16:creationId xmlns:a16="http://schemas.microsoft.com/office/drawing/2014/main" id="{1DA3EAE6-E2B1-7EEE-6B37-1DCDABCFBC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" y="3312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3088" name="Text Box 16">
              <a:extLst>
                <a:ext uri="{FF2B5EF4-FFF2-40B4-BE49-F238E27FC236}">
                  <a16:creationId xmlns:a16="http://schemas.microsoft.com/office/drawing/2014/main" id="{8D63C608-5796-6C51-7664-08EB06128E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9" y="3312"/>
              <a:ext cx="2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3091" name="Text Box 19">
              <a:extLst>
                <a:ext uri="{FF2B5EF4-FFF2-40B4-BE49-F238E27FC236}">
                  <a16:creationId xmlns:a16="http://schemas.microsoft.com/office/drawing/2014/main" id="{FE5F4598-9C81-6353-EC71-E2B08754BE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064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F</a:t>
              </a: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>
            <a:extLst>
              <a:ext uri="{FF2B5EF4-FFF2-40B4-BE49-F238E27FC236}">
                <a16:creationId xmlns:a16="http://schemas.microsoft.com/office/drawing/2014/main" id="{3B1D159E-FE6B-8EF3-323D-5838E42A56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4038600"/>
          <a:ext cx="5505450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5504762" imgH="1838095" progId="Paint.Picture">
                  <p:embed/>
                </p:oleObj>
              </mc:Choice>
              <mc:Fallback>
                <p:oleObj name="Bitmap Image" r:id="rId3" imgW="5504762" imgH="1838095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038600"/>
                        <a:ext cx="5505450" cy="183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>
            <a:extLst>
              <a:ext uri="{FF2B5EF4-FFF2-40B4-BE49-F238E27FC236}">
                <a16:creationId xmlns:a16="http://schemas.microsoft.com/office/drawing/2014/main" id="{E2578198-32A2-CFD5-7CAF-21A5B8AAE4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62600" y="4038600"/>
          <a:ext cx="2971800" cy="219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5" imgW="3780952" imgH="2790476" progId="Paint.Picture">
                  <p:embed/>
                </p:oleObj>
              </mc:Choice>
              <mc:Fallback>
                <p:oleObj name="Bitmap Image" r:id="rId5" imgW="3780952" imgH="2790476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038600"/>
                        <a:ext cx="2971800" cy="219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>
            <a:extLst>
              <a:ext uri="{FF2B5EF4-FFF2-40B4-BE49-F238E27FC236}">
                <a16:creationId xmlns:a16="http://schemas.microsoft.com/office/drawing/2014/main" id="{06F98AE2-5D73-DCE0-5766-01B78D6CDB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1524000"/>
          <a:ext cx="327660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7" imgW="4315427" imgH="2257740" progId="Paint.Picture">
                  <p:embed/>
                </p:oleObj>
              </mc:Choice>
              <mc:Fallback>
                <p:oleObj name="Bitmap Image" r:id="rId7" imgW="4315427" imgH="2257740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24000"/>
                        <a:ext cx="3276600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>
            <a:extLst>
              <a:ext uri="{FF2B5EF4-FFF2-40B4-BE49-F238E27FC236}">
                <a16:creationId xmlns:a16="http://schemas.microsoft.com/office/drawing/2014/main" id="{C69ACD56-5AF2-C932-D84D-97C7EA6681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1828800"/>
          <a:ext cx="3962400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9" imgW="5106113" imgH="1704762" progId="Paint.Picture">
                  <p:embed/>
                </p:oleObj>
              </mc:Choice>
              <mc:Fallback>
                <p:oleObj name="Bitmap Image" r:id="rId9" imgW="5106113" imgH="1704762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828800"/>
                        <a:ext cx="3962400" cy="132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Rectangle 6">
            <a:extLst>
              <a:ext uri="{FF2B5EF4-FFF2-40B4-BE49-F238E27FC236}">
                <a16:creationId xmlns:a16="http://schemas.microsoft.com/office/drawing/2014/main" id="{C0ECB257-4EFA-99BE-4A97-2A66F1126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HW: Name That Postulate</a:t>
            </a:r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0E6D2FE1-496F-ED9A-BEF1-8F16EAD43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914400"/>
            <a:ext cx="180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tx2"/>
                </a:solidFill>
              </a:rPr>
              <a:t>(when possible)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3" name="Object 3">
            <a:extLst>
              <a:ext uri="{FF2B5EF4-FFF2-40B4-BE49-F238E27FC236}">
                <a16:creationId xmlns:a16="http://schemas.microsoft.com/office/drawing/2014/main" id="{8E8CC411-5778-E3CC-10E3-75E8C393C1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5105400"/>
          <a:ext cx="2714625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5076190" imgH="2104762" progId="Paint.Picture">
                  <p:embed/>
                </p:oleObj>
              </mc:Choice>
              <mc:Fallback>
                <p:oleObj name="Bitmap Image" r:id="rId3" imgW="5076190" imgH="2104762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105400"/>
                        <a:ext cx="2714625" cy="112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>
            <a:extLst>
              <a:ext uri="{FF2B5EF4-FFF2-40B4-BE49-F238E27FC236}">
                <a16:creationId xmlns:a16="http://schemas.microsoft.com/office/drawing/2014/main" id="{BDC384F1-973F-5A95-AC0C-3F02F19AE7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1981200"/>
          <a:ext cx="3048000" cy="155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5" imgW="3877216" imgH="1980952" progId="Paint.Picture">
                  <p:embed/>
                </p:oleObj>
              </mc:Choice>
              <mc:Fallback>
                <p:oleObj name="Bitmap Image" r:id="rId5" imgW="3877216" imgH="198095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81200"/>
                        <a:ext cx="3048000" cy="155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>
            <a:extLst>
              <a:ext uri="{FF2B5EF4-FFF2-40B4-BE49-F238E27FC236}">
                <a16:creationId xmlns:a16="http://schemas.microsoft.com/office/drawing/2014/main" id="{21B7921B-63D6-8B6A-303A-544CBB0A46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00600" y="2209800"/>
          <a:ext cx="3481388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7" imgW="4982270" imgH="1714739" progId="Paint.Picture">
                  <p:embed/>
                </p:oleObj>
              </mc:Choice>
              <mc:Fallback>
                <p:oleObj name="Bitmap Image" r:id="rId7" imgW="4982270" imgH="1714739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209800"/>
                        <a:ext cx="3481388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Text Box 7">
            <a:extLst>
              <a:ext uri="{FF2B5EF4-FFF2-40B4-BE49-F238E27FC236}">
                <a16:creationId xmlns:a16="http://schemas.microsoft.com/office/drawing/2014/main" id="{7F3A3A5D-8F0A-78DC-4A06-25E75D4F0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914400"/>
            <a:ext cx="180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tx2"/>
                </a:solidFill>
              </a:rPr>
              <a:t>(when possible)</a:t>
            </a:r>
          </a:p>
        </p:txBody>
      </p:sp>
      <p:sp>
        <p:nvSpPr>
          <p:cNvPr id="25608" name="Rectangle 8">
            <a:extLst>
              <a:ext uri="{FF2B5EF4-FFF2-40B4-BE49-F238E27FC236}">
                <a16:creationId xmlns:a16="http://schemas.microsoft.com/office/drawing/2014/main" id="{89945E1B-8AAC-F681-7C55-939D13C84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HW: Name That Postulate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3E0C832-384B-437E-D542-750C1B35C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Let’s Practice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4720469C-0E2F-2876-B399-157C5209C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143000"/>
            <a:ext cx="7391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Indicate the additional information needed to enable us to apply the specified congruence postulate.</a:t>
            </a: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5A46E764-5D39-FF98-CEBD-0F0782783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480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A620B0"/>
                </a:solidFill>
                <a:latin typeface="Times New Roman" panose="02020603050405020304" pitchFamily="18" charset="0"/>
              </a:rPr>
              <a:t>For ASA: </a:t>
            </a:r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id="{26F48EFF-70BD-5B21-F10C-7DD1F0761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7338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A620B0"/>
                </a:solidFill>
                <a:latin typeface="Times New Roman" panose="02020603050405020304" pitchFamily="18" charset="0"/>
              </a:rPr>
              <a:t>For SAS:</a:t>
            </a:r>
          </a:p>
        </p:txBody>
      </p:sp>
      <p:graphicFrame>
        <p:nvGraphicFramePr>
          <p:cNvPr id="12296" name="Object 8">
            <a:extLst>
              <a:ext uri="{FF2B5EF4-FFF2-40B4-BE49-F238E27FC236}">
                <a16:creationId xmlns:a16="http://schemas.microsoft.com/office/drawing/2014/main" id="{F60551B4-62A7-E2E5-B4C4-264C7D4FA1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03738" y="2667000"/>
          <a:ext cx="4030662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6620799" imgH="2285714" progId="Paint.Picture">
                  <p:embed/>
                </p:oleObj>
              </mc:Choice>
              <mc:Fallback>
                <p:oleObj name="Bitmap Image" r:id="rId3" imgW="6620799" imgH="2285714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3738" y="2667000"/>
                        <a:ext cx="4030662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Rectangle 9">
            <a:extLst>
              <a:ext uri="{FF2B5EF4-FFF2-40B4-BE49-F238E27FC236}">
                <a16:creationId xmlns:a16="http://schemas.microsoft.com/office/drawing/2014/main" id="{141244D4-D414-523A-C300-AF4E5472D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0480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sym typeface="Symbol" panose="05050102010706020507" pitchFamily="18" charset="2"/>
              </a:rPr>
              <a:t> </a:t>
            </a:r>
            <a:r>
              <a:rPr lang="en-US" altLang="en-US" sz="3200" b="1">
                <a:solidFill>
                  <a:schemeClr val="folHlink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3200" b="1">
                <a:solidFill>
                  <a:schemeClr val="folHlink"/>
                </a:solidFill>
              </a:rPr>
              <a:t>B </a:t>
            </a:r>
            <a:r>
              <a:rPr lang="en-US" altLang="en-US" sz="3200" b="1">
                <a:sym typeface="Symbol" panose="05050102010706020507" pitchFamily="18" charset="2"/>
              </a:rPr>
              <a:t></a:t>
            </a:r>
            <a:r>
              <a:rPr lang="en-US" altLang="en-US" sz="3200" b="1">
                <a:solidFill>
                  <a:schemeClr val="fol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2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3200" b="1">
                <a:solidFill>
                  <a:schemeClr val="tx2"/>
                </a:solidFill>
              </a:rPr>
              <a:t>D</a:t>
            </a:r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9B8926D1-5BC2-8DE9-9DA1-67F4B5C31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4958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A620B0"/>
                </a:solidFill>
                <a:latin typeface="Times New Roman" panose="02020603050405020304" pitchFamily="18" charset="0"/>
              </a:rPr>
              <a:t>For AAS:</a:t>
            </a:r>
          </a:p>
        </p:txBody>
      </p:sp>
      <p:sp>
        <p:nvSpPr>
          <p:cNvPr id="12301" name="Rectangle 13">
            <a:extLst>
              <a:ext uri="{FF2B5EF4-FFF2-40B4-BE49-F238E27FC236}">
                <a16:creationId xmlns:a16="http://schemas.microsoft.com/office/drawing/2014/main" id="{D40DB48F-63BC-59A8-028E-2D17439F9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419600"/>
            <a:ext cx="1971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sym typeface="Symbol" panose="05050102010706020507" pitchFamily="18" charset="2"/>
              </a:rPr>
              <a:t> </a:t>
            </a:r>
            <a:r>
              <a:rPr lang="en-US" altLang="en-US" sz="2800" b="1">
                <a:solidFill>
                  <a:schemeClr val="folHlink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3200" b="1">
                <a:solidFill>
                  <a:schemeClr val="folHlink"/>
                </a:solidFill>
                <a:sym typeface="Symbol" panose="05050102010706020507" pitchFamily="18" charset="2"/>
              </a:rPr>
              <a:t>A</a:t>
            </a:r>
            <a:r>
              <a:rPr lang="en-US" altLang="en-US" sz="3200" b="1">
                <a:solidFill>
                  <a:schemeClr val="folHlink"/>
                </a:solidFill>
              </a:rPr>
              <a:t> </a:t>
            </a:r>
            <a:r>
              <a:rPr lang="en-US" altLang="en-US" sz="3200" b="1">
                <a:sym typeface="Symbol" panose="05050102010706020507" pitchFamily="18" charset="2"/>
              </a:rPr>
              <a:t></a:t>
            </a:r>
            <a:r>
              <a:rPr lang="en-US" altLang="en-US" sz="3200" b="1">
                <a:solidFill>
                  <a:schemeClr val="fol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28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3200" b="1">
                <a:solidFill>
                  <a:schemeClr val="tx2"/>
                </a:solidFill>
                <a:sym typeface="Symbol" panose="05050102010706020507" pitchFamily="18" charset="2"/>
              </a:rPr>
              <a:t>F</a:t>
            </a:r>
          </a:p>
        </p:txBody>
      </p:sp>
      <p:grpSp>
        <p:nvGrpSpPr>
          <p:cNvPr id="12304" name="Group 16">
            <a:extLst>
              <a:ext uri="{FF2B5EF4-FFF2-40B4-BE49-F238E27FC236}">
                <a16:creationId xmlns:a16="http://schemas.microsoft.com/office/drawing/2014/main" id="{5916441D-CC7D-AE00-3B2E-96C1FA4BF8C4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733800"/>
            <a:ext cx="1930400" cy="579438"/>
            <a:chOff x="1296" y="2352"/>
            <a:chExt cx="1216" cy="365"/>
          </a:xfrm>
        </p:grpSpPr>
        <p:sp>
          <p:nvSpPr>
            <p:cNvPr id="12298" name="Rectangle 10">
              <a:extLst>
                <a:ext uri="{FF2B5EF4-FFF2-40B4-BE49-F238E27FC236}">
                  <a16:creationId xmlns:a16="http://schemas.microsoft.com/office/drawing/2014/main" id="{AE608B69-99B5-E09C-5975-7D8E24D9F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352"/>
              <a:ext cx="12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ym typeface="Symbol" panose="05050102010706020507" pitchFamily="18" charset="2"/>
                </a:rPr>
                <a:t> </a:t>
              </a:r>
              <a:r>
                <a:rPr lang="en-US" altLang="en-US" sz="3200" b="1">
                  <a:solidFill>
                    <a:schemeClr val="folHlink"/>
                  </a:solidFill>
                  <a:sym typeface="Symbol" panose="05050102010706020507" pitchFamily="18" charset="2"/>
                </a:rPr>
                <a:t>AC</a:t>
              </a:r>
              <a:r>
                <a:rPr lang="en-US" altLang="en-US" sz="3200" b="1">
                  <a:solidFill>
                    <a:schemeClr val="folHlink"/>
                  </a:solidFill>
                </a:rPr>
                <a:t> </a:t>
              </a:r>
              <a:r>
                <a:rPr lang="en-US" altLang="en-US" sz="3200" b="1">
                  <a:sym typeface="Symbol" panose="05050102010706020507" pitchFamily="18" charset="2"/>
                </a:rPr>
                <a:t></a:t>
              </a:r>
              <a:r>
                <a:rPr lang="en-US" altLang="en-US" sz="3200" b="1">
                  <a:solidFill>
                    <a:schemeClr val="folHlink"/>
                  </a:solidFill>
                  <a:sym typeface="Symbol" panose="05050102010706020507" pitchFamily="18" charset="2"/>
                </a:rPr>
                <a:t> </a:t>
              </a:r>
              <a:r>
                <a:rPr lang="en-US" altLang="en-US" sz="3200" b="1">
                  <a:solidFill>
                    <a:schemeClr val="tx2"/>
                  </a:solidFill>
                  <a:sym typeface="Symbol" panose="05050102010706020507" pitchFamily="18" charset="2"/>
                </a:rPr>
                <a:t>FE</a:t>
              </a:r>
              <a:endParaRPr lang="en-US" altLang="en-US" sz="3200" b="1">
                <a:solidFill>
                  <a:schemeClr val="tx2"/>
                </a:solidFill>
              </a:endParaRPr>
            </a:p>
          </p:txBody>
        </p:sp>
        <p:sp>
          <p:nvSpPr>
            <p:cNvPr id="12302" name="Line 14">
              <a:extLst>
                <a:ext uri="{FF2B5EF4-FFF2-40B4-BE49-F238E27FC236}">
                  <a16:creationId xmlns:a16="http://schemas.microsoft.com/office/drawing/2014/main" id="{7A81BD13-9B2A-B6E0-95CF-B6B5C63909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400"/>
              <a:ext cx="336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03" name="Line 15">
              <a:extLst>
                <a:ext uri="{FF2B5EF4-FFF2-40B4-BE49-F238E27FC236}">
                  <a16:creationId xmlns:a16="http://schemas.microsoft.com/office/drawing/2014/main" id="{7E70A8A1-7D8B-7F05-5E4B-3FD9E20395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400"/>
              <a:ext cx="33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12297" grpId="1"/>
      <p:bldP spid="12300" grpId="0"/>
      <p:bldP spid="12301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2B6D20EE-3D73-B7F6-7E70-646ED4A91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HW</a:t>
            </a:r>
          </a:p>
        </p:txBody>
      </p:sp>
      <p:sp>
        <p:nvSpPr>
          <p:cNvPr id="58371" name="Text Box 3">
            <a:extLst>
              <a:ext uri="{FF2B5EF4-FFF2-40B4-BE49-F238E27FC236}">
                <a16:creationId xmlns:a16="http://schemas.microsoft.com/office/drawing/2014/main" id="{4D24188C-1F4F-22D3-A8B4-BE5CE60BA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143000"/>
            <a:ext cx="7391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Indicate the additional information needed to enable us to apply the specified congruence postulate.</a:t>
            </a:r>
          </a:p>
        </p:txBody>
      </p:sp>
      <p:sp>
        <p:nvSpPr>
          <p:cNvPr id="58372" name="Text Box 4">
            <a:extLst>
              <a:ext uri="{FF2B5EF4-FFF2-40B4-BE49-F238E27FC236}">
                <a16:creationId xmlns:a16="http://schemas.microsoft.com/office/drawing/2014/main" id="{3DDC0416-8C4B-3D2D-A086-885208A62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480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A620B0"/>
                </a:solidFill>
                <a:latin typeface="Times New Roman" panose="02020603050405020304" pitchFamily="18" charset="0"/>
              </a:rPr>
              <a:t>For ASA: </a:t>
            </a:r>
          </a:p>
        </p:txBody>
      </p:sp>
      <p:sp>
        <p:nvSpPr>
          <p:cNvPr id="58373" name="Text Box 5">
            <a:extLst>
              <a:ext uri="{FF2B5EF4-FFF2-40B4-BE49-F238E27FC236}">
                <a16:creationId xmlns:a16="http://schemas.microsoft.com/office/drawing/2014/main" id="{1B073744-E088-CA27-72BE-19A719A06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7338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A620B0"/>
                </a:solidFill>
                <a:latin typeface="Times New Roman" panose="02020603050405020304" pitchFamily="18" charset="0"/>
              </a:rPr>
              <a:t>For SAS:</a:t>
            </a:r>
          </a:p>
        </p:txBody>
      </p:sp>
      <p:sp>
        <p:nvSpPr>
          <p:cNvPr id="58376" name="Text Box 8">
            <a:extLst>
              <a:ext uri="{FF2B5EF4-FFF2-40B4-BE49-F238E27FC236}">
                <a16:creationId xmlns:a16="http://schemas.microsoft.com/office/drawing/2014/main" id="{51DB5F57-5B7F-1A7C-1D02-E4AE46BAC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4958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A620B0"/>
                </a:solidFill>
                <a:latin typeface="Times New Roman" panose="02020603050405020304" pitchFamily="18" charset="0"/>
              </a:rPr>
              <a:t>For AAS:</a:t>
            </a:r>
          </a:p>
        </p:txBody>
      </p:sp>
      <p:graphicFrame>
        <p:nvGraphicFramePr>
          <p:cNvPr id="58382" name="Object 14">
            <a:extLst>
              <a:ext uri="{FF2B5EF4-FFF2-40B4-BE49-F238E27FC236}">
                <a16:creationId xmlns:a16="http://schemas.microsoft.com/office/drawing/2014/main" id="{5D0377D1-B1B4-0741-1AAB-1D4D8D0C92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67200" y="2895600"/>
          <a:ext cx="3902075" cy="167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6125430" imgH="2629267" progId="Paint.Picture">
                  <p:embed/>
                </p:oleObj>
              </mc:Choice>
              <mc:Fallback>
                <p:oleObj name="Bitmap Image" r:id="rId3" imgW="6125430" imgH="2629267" progId="Paint.Picture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895600"/>
                        <a:ext cx="3902075" cy="167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  <p:bldP spid="5837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>
            <a:extLst>
              <a:ext uri="{FF2B5EF4-FFF2-40B4-BE49-F238E27FC236}">
                <a16:creationId xmlns:a16="http://schemas.microsoft.com/office/drawing/2014/main" id="{A7C14DC8-41B7-574B-07DF-1DCA89C86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>
            <a:extLst>
              <a:ext uri="{FF2B5EF4-FFF2-40B4-BE49-F238E27FC236}">
                <a16:creationId xmlns:a16="http://schemas.microsoft.com/office/drawing/2014/main" id="{3AB1B215-5867-A97A-6C4E-5A1F370A2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19200"/>
            <a:ext cx="7467600" cy="426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How much do you    </a:t>
            </a:r>
          </a:p>
          <a:p>
            <a:pPr eaLnBrk="1" hangingPunct="1"/>
            <a:r>
              <a:rPr lang="en-US" alt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      need to know. . .</a:t>
            </a:r>
          </a:p>
          <a:p>
            <a:pPr eaLnBrk="1" hangingPunct="1"/>
            <a:endParaRPr lang="en-US" altLang="en-US" sz="4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     </a:t>
            </a:r>
            <a:r>
              <a:rPr lang="en-US" altLang="en-US" sz="4400">
                <a:solidFill>
                  <a:srgbClr val="0000FF"/>
                </a:solidFill>
                <a:latin typeface="Comic Sans MS" panose="030F0702030302020204" pitchFamily="66" charset="0"/>
              </a:rPr>
              <a:t>. . . about two triangles   </a:t>
            </a:r>
          </a:p>
          <a:p>
            <a:pPr eaLnBrk="1" hangingPunct="1"/>
            <a:r>
              <a:rPr lang="en-US" altLang="en-US" sz="4400">
                <a:solidFill>
                  <a:srgbClr val="0000FF"/>
                </a:solidFill>
                <a:latin typeface="Comic Sans MS" panose="030F0702030302020204" pitchFamily="66" charset="0"/>
              </a:rPr>
              <a:t>            to prove that they  </a:t>
            </a:r>
          </a:p>
          <a:p>
            <a:pPr eaLnBrk="1" hangingPunct="1"/>
            <a:r>
              <a:rPr lang="en-US" altLang="en-US" sz="4400">
                <a:solidFill>
                  <a:srgbClr val="0000FF"/>
                </a:solidFill>
                <a:latin typeface="Comic Sans MS" panose="030F0702030302020204" pitchFamily="66" charset="0"/>
              </a:rPr>
              <a:t>            are congruent?</a:t>
            </a:r>
            <a:r>
              <a:rPr lang="en-US" alt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2796" name="Rectangle 28">
            <a:extLst>
              <a:ext uri="{FF2B5EF4-FFF2-40B4-BE49-F238E27FC236}">
                <a16:creationId xmlns:a16="http://schemas.microsoft.com/office/drawing/2014/main" id="{FFE38B4C-6870-EA08-A47F-E395196EE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86400"/>
            <a:ext cx="1981200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2789" name="Group 21">
            <a:extLst>
              <a:ext uri="{FF2B5EF4-FFF2-40B4-BE49-F238E27FC236}">
                <a16:creationId xmlns:a16="http://schemas.microsoft.com/office/drawing/2014/main" id="{665939FE-2943-9126-3FC9-903A8D21FAD0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343400"/>
            <a:ext cx="941388" cy="2009775"/>
            <a:chOff x="2114" y="1422"/>
            <a:chExt cx="1167" cy="2322"/>
          </a:xfrm>
        </p:grpSpPr>
        <p:sp>
          <p:nvSpPr>
            <p:cNvPr id="32790" name="Freeform 22">
              <a:extLst>
                <a:ext uri="{FF2B5EF4-FFF2-40B4-BE49-F238E27FC236}">
                  <a16:creationId xmlns:a16="http://schemas.microsoft.com/office/drawing/2014/main" id="{282631DA-51CF-B39A-5E38-362A82EA0B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6" y="1552"/>
              <a:ext cx="457" cy="507"/>
            </a:xfrm>
            <a:custGeom>
              <a:avLst/>
              <a:gdLst>
                <a:gd name="T0" fmla="*/ 238 w 457"/>
                <a:gd name="T1" fmla="*/ 117 h 507"/>
                <a:gd name="T2" fmla="*/ 198 w 457"/>
                <a:gd name="T3" fmla="*/ 65 h 507"/>
                <a:gd name="T4" fmla="*/ 142 w 457"/>
                <a:gd name="T5" fmla="*/ 26 h 507"/>
                <a:gd name="T6" fmla="*/ 92 w 457"/>
                <a:gd name="T7" fmla="*/ 0 h 507"/>
                <a:gd name="T8" fmla="*/ 52 w 457"/>
                <a:gd name="T9" fmla="*/ 7 h 507"/>
                <a:gd name="T10" fmla="*/ 23 w 457"/>
                <a:gd name="T11" fmla="*/ 36 h 507"/>
                <a:gd name="T12" fmla="*/ 0 w 457"/>
                <a:gd name="T13" fmla="*/ 124 h 507"/>
                <a:gd name="T14" fmla="*/ 9 w 457"/>
                <a:gd name="T15" fmla="*/ 225 h 507"/>
                <a:gd name="T16" fmla="*/ 33 w 457"/>
                <a:gd name="T17" fmla="*/ 322 h 507"/>
                <a:gd name="T18" fmla="*/ 59 w 457"/>
                <a:gd name="T19" fmla="*/ 397 h 507"/>
                <a:gd name="T20" fmla="*/ 109 w 457"/>
                <a:gd name="T21" fmla="*/ 475 h 507"/>
                <a:gd name="T22" fmla="*/ 152 w 457"/>
                <a:gd name="T23" fmla="*/ 507 h 507"/>
                <a:gd name="T24" fmla="*/ 211 w 457"/>
                <a:gd name="T25" fmla="*/ 507 h 507"/>
                <a:gd name="T26" fmla="*/ 271 w 457"/>
                <a:gd name="T27" fmla="*/ 485 h 507"/>
                <a:gd name="T28" fmla="*/ 301 w 457"/>
                <a:gd name="T29" fmla="*/ 429 h 507"/>
                <a:gd name="T30" fmla="*/ 317 w 457"/>
                <a:gd name="T31" fmla="*/ 358 h 507"/>
                <a:gd name="T32" fmla="*/ 311 w 457"/>
                <a:gd name="T33" fmla="*/ 270 h 507"/>
                <a:gd name="T34" fmla="*/ 450 w 457"/>
                <a:gd name="T35" fmla="*/ 280 h 507"/>
                <a:gd name="T36" fmla="*/ 457 w 457"/>
                <a:gd name="T37" fmla="*/ 241 h 507"/>
                <a:gd name="T38" fmla="*/ 298 w 457"/>
                <a:gd name="T39" fmla="*/ 225 h 507"/>
                <a:gd name="T40" fmla="*/ 258 w 457"/>
                <a:gd name="T41" fmla="*/ 134 h 507"/>
                <a:gd name="T42" fmla="*/ 238 w 457"/>
                <a:gd name="T43" fmla="*/ 117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57" h="507">
                  <a:moveTo>
                    <a:pt x="238" y="117"/>
                  </a:moveTo>
                  <a:lnTo>
                    <a:pt x="198" y="65"/>
                  </a:lnTo>
                  <a:lnTo>
                    <a:pt x="142" y="26"/>
                  </a:lnTo>
                  <a:lnTo>
                    <a:pt x="92" y="0"/>
                  </a:lnTo>
                  <a:lnTo>
                    <a:pt x="52" y="7"/>
                  </a:lnTo>
                  <a:lnTo>
                    <a:pt x="23" y="36"/>
                  </a:lnTo>
                  <a:lnTo>
                    <a:pt x="0" y="124"/>
                  </a:lnTo>
                  <a:lnTo>
                    <a:pt x="9" y="225"/>
                  </a:lnTo>
                  <a:lnTo>
                    <a:pt x="33" y="322"/>
                  </a:lnTo>
                  <a:lnTo>
                    <a:pt x="59" y="397"/>
                  </a:lnTo>
                  <a:lnTo>
                    <a:pt x="109" y="475"/>
                  </a:lnTo>
                  <a:lnTo>
                    <a:pt x="152" y="507"/>
                  </a:lnTo>
                  <a:lnTo>
                    <a:pt x="211" y="507"/>
                  </a:lnTo>
                  <a:lnTo>
                    <a:pt x="271" y="485"/>
                  </a:lnTo>
                  <a:lnTo>
                    <a:pt x="301" y="429"/>
                  </a:lnTo>
                  <a:lnTo>
                    <a:pt x="317" y="358"/>
                  </a:lnTo>
                  <a:lnTo>
                    <a:pt x="311" y="270"/>
                  </a:lnTo>
                  <a:lnTo>
                    <a:pt x="450" y="280"/>
                  </a:lnTo>
                  <a:lnTo>
                    <a:pt x="457" y="241"/>
                  </a:lnTo>
                  <a:lnTo>
                    <a:pt x="298" y="225"/>
                  </a:lnTo>
                  <a:lnTo>
                    <a:pt x="258" y="134"/>
                  </a:lnTo>
                  <a:lnTo>
                    <a:pt x="238" y="11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91" name="Freeform 23">
              <a:extLst>
                <a:ext uri="{FF2B5EF4-FFF2-40B4-BE49-F238E27FC236}">
                  <a16:creationId xmlns:a16="http://schemas.microsoft.com/office/drawing/2014/main" id="{385D4807-49B9-D994-A163-03894AC3D4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1422"/>
              <a:ext cx="526" cy="813"/>
            </a:xfrm>
            <a:custGeom>
              <a:avLst/>
              <a:gdLst>
                <a:gd name="T0" fmla="*/ 307 w 526"/>
                <a:gd name="T1" fmla="*/ 19 h 813"/>
                <a:gd name="T2" fmla="*/ 373 w 526"/>
                <a:gd name="T3" fmla="*/ 0 h 813"/>
                <a:gd name="T4" fmla="*/ 426 w 526"/>
                <a:gd name="T5" fmla="*/ 3 h 813"/>
                <a:gd name="T6" fmla="*/ 466 w 526"/>
                <a:gd name="T7" fmla="*/ 32 h 813"/>
                <a:gd name="T8" fmla="*/ 493 w 526"/>
                <a:gd name="T9" fmla="*/ 78 h 813"/>
                <a:gd name="T10" fmla="*/ 483 w 526"/>
                <a:gd name="T11" fmla="*/ 126 h 813"/>
                <a:gd name="T12" fmla="*/ 446 w 526"/>
                <a:gd name="T13" fmla="*/ 126 h 813"/>
                <a:gd name="T14" fmla="*/ 456 w 526"/>
                <a:gd name="T15" fmla="*/ 87 h 813"/>
                <a:gd name="T16" fmla="*/ 426 w 526"/>
                <a:gd name="T17" fmla="*/ 52 h 813"/>
                <a:gd name="T18" fmla="*/ 397 w 526"/>
                <a:gd name="T19" fmla="*/ 39 h 813"/>
                <a:gd name="T20" fmla="*/ 347 w 526"/>
                <a:gd name="T21" fmla="*/ 52 h 813"/>
                <a:gd name="T22" fmla="*/ 367 w 526"/>
                <a:gd name="T23" fmla="*/ 91 h 813"/>
                <a:gd name="T24" fmla="*/ 373 w 526"/>
                <a:gd name="T25" fmla="*/ 126 h 813"/>
                <a:gd name="T26" fmla="*/ 367 w 526"/>
                <a:gd name="T27" fmla="*/ 156 h 813"/>
                <a:gd name="T28" fmla="*/ 317 w 526"/>
                <a:gd name="T29" fmla="*/ 169 h 813"/>
                <a:gd name="T30" fmla="*/ 264 w 526"/>
                <a:gd name="T31" fmla="*/ 159 h 813"/>
                <a:gd name="T32" fmla="*/ 254 w 526"/>
                <a:gd name="T33" fmla="*/ 136 h 813"/>
                <a:gd name="T34" fmla="*/ 198 w 526"/>
                <a:gd name="T35" fmla="*/ 198 h 813"/>
                <a:gd name="T36" fmla="*/ 165 w 526"/>
                <a:gd name="T37" fmla="*/ 266 h 813"/>
                <a:gd name="T38" fmla="*/ 119 w 526"/>
                <a:gd name="T39" fmla="*/ 354 h 813"/>
                <a:gd name="T40" fmla="*/ 89 w 526"/>
                <a:gd name="T41" fmla="*/ 432 h 813"/>
                <a:gd name="T42" fmla="*/ 76 w 526"/>
                <a:gd name="T43" fmla="*/ 507 h 813"/>
                <a:gd name="T44" fmla="*/ 86 w 526"/>
                <a:gd name="T45" fmla="*/ 546 h 813"/>
                <a:gd name="T46" fmla="*/ 139 w 526"/>
                <a:gd name="T47" fmla="*/ 595 h 813"/>
                <a:gd name="T48" fmla="*/ 248 w 526"/>
                <a:gd name="T49" fmla="*/ 637 h 813"/>
                <a:gd name="T50" fmla="*/ 307 w 526"/>
                <a:gd name="T51" fmla="*/ 656 h 813"/>
                <a:gd name="T52" fmla="*/ 367 w 526"/>
                <a:gd name="T53" fmla="*/ 666 h 813"/>
                <a:gd name="T54" fmla="*/ 456 w 526"/>
                <a:gd name="T55" fmla="*/ 702 h 813"/>
                <a:gd name="T56" fmla="*/ 522 w 526"/>
                <a:gd name="T57" fmla="*/ 725 h 813"/>
                <a:gd name="T58" fmla="*/ 526 w 526"/>
                <a:gd name="T59" fmla="*/ 770 h 813"/>
                <a:gd name="T60" fmla="*/ 493 w 526"/>
                <a:gd name="T61" fmla="*/ 803 h 813"/>
                <a:gd name="T62" fmla="*/ 453 w 526"/>
                <a:gd name="T63" fmla="*/ 813 h 813"/>
                <a:gd name="T64" fmla="*/ 393 w 526"/>
                <a:gd name="T65" fmla="*/ 783 h 813"/>
                <a:gd name="T66" fmla="*/ 254 w 526"/>
                <a:gd name="T67" fmla="*/ 712 h 813"/>
                <a:gd name="T68" fmla="*/ 139 w 526"/>
                <a:gd name="T69" fmla="*/ 663 h 813"/>
                <a:gd name="T70" fmla="*/ 59 w 526"/>
                <a:gd name="T71" fmla="*/ 608 h 813"/>
                <a:gd name="T72" fmla="*/ 6 w 526"/>
                <a:gd name="T73" fmla="*/ 559 h 813"/>
                <a:gd name="T74" fmla="*/ 0 w 526"/>
                <a:gd name="T75" fmla="*/ 500 h 813"/>
                <a:gd name="T76" fmla="*/ 29 w 526"/>
                <a:gd name="T77" fmla="*/ 422 h 813"/>
                <a:gd name="T78" fmla="*/ 89 w 526"/>
                <a:gd name="T79" fmla="*/ 305 h 813"/>
                <a:gd name="T80" fmla="*/ 145 w 526"/>
                <a:gd name="T81" fmla="*/ 208 h 813"/>
                <a:gd name="T82" fmla="*/ 215 w 526"/>
                <a:gd name="T83" fmla="*/ 107 h 813"/>
                <a:gd name="T84" fmla="*/ 268 w 526"/>
                <a:gd name="T85" fmla="*/ 48 h 813"/>
                <a:gd name="T86" fmla="*/ 334 w 526"/>
                <a:gd name="T87" fmla="*/ 19 h 813"/>
                <a:gd name="T88" fmla="*/ 307 w 526"/>
                <a:gd name="T89" fmla="*/ 19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26" h="813">
                  <a:moveTo>
                    <a:pt x="307" y="19"/>
                  </a:moveTo>
                  <a:lnTo>
                    <a:pt x="373" y="0"/>
                  </a:lnTo>
                  <a:lnTo>
                    <a:pt x="426" y="3"/>
                  </a:lnTo>
                  <a:lnTo>
                    <a:pt x="466" y="32"/>
                  </a:lnTo>
                  <a:lnTo>
                    <a:pt x="493" y="78"/>
                  </a:lnTo>
                  <a:lnTo>
                    <a:pt x="483" y="126"/>
                  </a:lnTo>
                  <a:lnTo>
                    <a:pt x="446" y="126"/>
                  </a:lnTo>
                  <a:lnTo>
                    <a:pt x="456" y="87"/>
                  </a:lnTo>
                  <a:lnTo>
                    <a:pt x="426" y="52"/>
                  </a:lnTo>
                  <a:lnTo>
                    <a:pt x="397" y="39"/>
                  </a:lnTo>
                  <a:lnTo>
                    <a:pt x="347" y="52"/>
                  </a:lnTo>
                  <a:lnTo>
                    <a:pt x="367" y="91"/>
                  </a:lnTo>
                  <a:lnTo>
                    <a:pt x="373" y="126"/>
                  </a:lnTo>
                  <a:lnTo>
                    <a:pt x="367" y="156"/>
                  </a:lnTo>
                  <a:lnTo>
                    <a:pt x="317" y="169"/>
                  </a:lnTo>
                  <a:lnTo>
                    <a:pt x="264" y="159"/>
                  </a:lnTo>
                  <a:lnTo>
                    <a:pt x="254" y="136"/>
                  </a:lnTo>
                  <a:lnTo>
                    <a:pt x="198" y="198"/>
                  </a:lnTo>
                  <a:lnTo>
                    <a:pt x="165" y="266"/>
                  </a:lnTo>
                  <a:lnTo>
                    <a:pt x="119" y="354"/>
                  </a:lnTo>
                  <a:lnTo>
                    <a:pt x="89" y="432"/>
                  </a:lnTo>
                  <a:lnTo>
                    <a:pt x="76" y="507"/>
                  </a:lnTo>
                  <a:lnTo>
                    <a:pt x="86" y="546"/>
                  </a:lnTo>
                  <a:lnTo>
                    <a:pt x="139" y="595"/>
                  </a:lnTo>
                  <a:lnTo>
                    <a:pt x="248" y="637"/>
                  </a:lnTo>
                  <a:lnTo>
                    <a:pt x="307" y="656"/>
                  </a:lnTo>
                  <a:lnTo>
                    <a:pt x="367" y="666"/>
                  </a:lnTo>
                  <a:lnTo>
                    <a:pt x="456" y="702"/>
                  </a:lnTo>
                  <a:lnTo>
                    <a:pt x="522" y="725"/>
                  </a:lnTo>
                  <a:lnTo>
                    <a:pt x="526" y="770"/>
                  </a:lnTo>
                  <a:lnTo>
                    <a:pt x="493" y="803"/>
                  </a:lnTo>
                  <a:lnTo>
                    <a:pt x="453" y="813"/>
                  </a:lnTo>
                  <a:lnTo>
                    <a:pt x="393" y="783"/>
                  </a:lnTo>
                  <a:lnTo>
                    <a:pt x="254" y="712"/>
                  </a:lnTo>
                  <a:lnTo>
                    <a:pt x="139" y="663"/>
                  </a:lnTo>
                  <a:lnTo>
                    <a:pt x="59" y="608"/>
                  </a:lnTo>
                  <a:lnTo>
                    <a:pt x="6" y="559"/>
                  </a:lnTo>
                  <a:lnTo>
                    <a:pt x="0" y="500"/>
                  </a:lnTo>
                  <a:lnTo>
                    <a:pt x="29" y="422"/>
                  </a:lnTo>
                  <a:lnTo>
                    <a:pt x="89" y="305"/>
                  </a:lnTo>
                  <a:lnTo>
                    <a:pt x="145" y="208"/>
                  </a:lnTo>
                  <a:lnTo>
                    <a:pt x="215" y="107"/>
                  </a:lnTo>
                  <a:lnTo>
                    <a:pt x="268" y="48"/>
                  </a:lnTo>
                  <a:lnTo>
                    <a:pt x="334" y="19"/>
                  </a:lnTo>
                  <a:lnTo>
                    <a:pt x="307" y="1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92" name="Freeform 24">
              <a:extLst>
                <a:ext uri="{FF2B5EF4-FFF2-40B4-BE49-F238E27FC236}">
                  <a16:creationId xmlns:a16="http://schemas.microsoft.com/office/drawing/2014/main" id="{164E2206-EDB5-1803-66F8-840E944F32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0" y="2096"/>
              <a:ext cx="275" cy="763"/>
            </a:xfrm>
            <a:custGeom>
              <a:avLst/>
              <a:gdLst>
                <a:gd name="T0" fmla="*/ 17 w 275"/>
                <a:gd name="T1" fmla="*/ 59 h 763"/>
                <a:gd name="T2" fmla="*/ 27 w 275"/>
                <a:gd name="T3" fmla="*/ 20 h 763"/>
                <a:gd name="T4" fmla="*/ 70 w 275"/>
                <a:gd name="T5" fmla="*/ 0 h 763"/>
                <a:gd name="T6" fmla="*/ 109 w 275"/>
                <a:gd name="T7" fmla="*/ 0 h 763"/>
                <a:gd name="T8" fmla="*/ 159 w 275"/>
                <a:gd name="T9" fmla="*/ 29 h 763"/>
                <a:gd name="T10" fmla="*/ 206 w 275"/>
                <a:gd name="T11" fmla="*/ 98 h 763"/>
                <a:gd name="T12" fmla="*/ 239 w 275"/>
                <a:gd name="T13" fmla="*/ 169 h 763"/>
                <a:gd name="T14" fmla="*/ 255 w 275"/>
                <a:gd name="T15" fmla="*/ 266 h 763"/>
                <a:gd name="T16" fmla="*/ 269 w 275"/>
                <a:gd name="T17" fmla="*/ 380 h 763"/>
                <a:gd name="T18" fmla="*/ 275 w 275"/>
                <a:gd name="T19" fmla="*/ 490 h 763"/>
                <a:gd name="T20" fmla="*/ 275 w 275"/>
                <a:gd name="T21" fmla="*/ 633 h 763"/>
                <a:gd name="T22" fmla="*/ 255 w 275"/>
                <a:gd name="T23" fmla="*/ 721 h 763"/>
                <a:gd name="T24" fmla="*/ 219 w 275"/>
                <a:gd name="T25" fmla="*/ 753 h 763"/>
                <a:gd name="T26" fmla="*/ 156 w 275"/>
                <a:gd name="T27" fmla="*/ 763 h 763"/>
                <a:gd name="T28" fmla="*/ 90 w 275"/>
                <a:gd name="T29" fmla="*/ 760 h 763"/>
                <a:gd name="T30" fmla="*/ 56 w 275"/>
                <a:gd name="T31" fmla="*/ 721 h 763"/>
                <a:gd name="T32" fmla="*/ 37 w 275"/>
                <a:gd name="T33" fmla="*/ 653 h 763"/>
                <a:gd name="T34" fmla="*/ 20 w 275"/>
                <a:gd name="T35" fmla="*/ 585 h 763"/>
                <a:gd name="T36" fmla="*/ 7 w 275"/>
                <a:gd name="T37" fmla="*/ 461 h 763"/>
                <a:gd name="T38" fmla="*/ 0 w 275"/>
                <a:gd name="T39" fmla="*/ 322 h 763"/>
                <a:gd name="T40" fmla="*/ 0 w 275"/>
                <a:gd name="T41" fmla="*/ 159 h 763"/>
                <a:gd name="T42" fmla="*/ 17 w 275"/>
                <a:gd name="T43" fmla="*/ 88 h 763"/>
                <a:gd name="T44" fmla="*/ 17 w 275"/>
                <a:gd name="T45" fmla="*/ 59 h 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5" h="763">
                  <a:moveTo>
                    <a:pt x="17" y="59"/>
                  </a:moveTo>
                  <a:lnTo>
                    <a:pt x="27" y="20"/>
                  </a:lnTo>
                  <a:lnTo>
                    <a:pt x="70" y="0"/>
                  </a:lnTo>
                  <a:lnTo>
                    <a:pt x="109" y="0"/>
                  </a:lnTo>
                  <a:lnTo>
                    <a:pt x="159" y="29"/>
                  </a:lnTo>
                  <a:lnTo>
                    <a:pt x="206" y="98"/>
                  </a:lnTo>
                  <a:lnTo>
                    <a:pt x="239" y="169"/>
                  </a:lnTo>
                  <a:lnTo>
                    <a:pt x="255" y="266"/>
                  </a:lnTo>
                  <a:lnTo>
                    <a:pt x="269" y="380"/>
                  </a:lnTo>
                  <a:lnTo>
                    <a:pt x="275" y="490"/>
                  </a:lnTo>
                  <a:lnTo>
                    <a:pt x="275" y="633"/>
                  </a:lnTo>
                  <a:lnTo>
                    <a:pt x="255" y="721"/>
                  </a:lnTo>
                  <a:lnTo>
                    <a:pt x="219" y="753"/>
                  </a:lnTo>
                  <a:lnTo>
                    <a:pt x="156" y="763"/>
                  </a:lnTo>
                  <a:lnTo>
                    <a:pt x="90" y="760"/>
                  </a:lnTo>
                  <a:lnTo>
                    <a:pt x="56" y="721"/>
                  </a:lnTo>
                  <a:lnTo>
                    <a:pt x="37" y="653"/>
                  </a:lnTo>
                  <a:lnTo>
                    <a:pt x="20" y="585"/>
                  </a:lnTo>
                  <a:lnTo>
                    <a:pt x="7" y="461"/>
                  </a:lnTo>
                  <a:lnTo>
                    <a:pt x="0" y="322"/>
                  </a:lnTo>
                  <a:lnTo>
                    <a:pt x="0" y="159"/>
                  </a:lnTo>
                  <a:lnTo>
                    <a:pt x="17" y="88"/>
                  </a:lnTo>
                  <a:lnTo>
                    <a:pt x="17" y="5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93" name="Freeform 25">
              <a:extLst>
                <a:ext uri="{FF2B5EF4-FFF2-40B4-BE49-F238E27FC236}">
                  <a16:creationId xmlns:a16="http://schemas.microsoft.com/office/drawing/2014/main" id="{5E26A955-3D66-A938-CD48-AF7AC5C1B5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7" y="2117"/>
              <a:ext cx="420" cy="586"/>
            </a:xfrm>
            <a:custGeom>
              <a:avLst/>
              <a:gdLst>
                <a:gd name="T0" fmla="*/ 23 w 420"/>
                <a:gd name="T1" fmla="*/ 0 h 586"/>
                <a:gd name="T2" fmla="*/ 109 w 420"/>
                <a:gd name="T3" fmla="*/ 10 h 586"/>
                <a:gd name="T4" fmla="*/ 198 w 420"/>
                <a:gd name="T5" fmla="*/ 26 h 586"/>
                <a:gd name="T6" fmla="*/ 291 w 420"/>
                <a:gd name="T7" fmla="*/ 78 h 586"/>
                <a:gd name="T8" fmla="*/ 357 w 420"/>
                <a:gd name="T9" fmla="*/ 117 h 586"/>
                <a:gd name="T10" fmla="*/ 400 w 420"/>
                <a:gd name="T11" fmla="*/ 173 h 586"/>
                <a:gd name="T12" fmla="*/ 420 w 420"/>
                <a:gd name="T13" fmla="*/ 205 h 586"/>
                <a:gd name="T14" fmla="*/ 380 w 420"/>
                <a:gd name="T15" fmla="*/ 300 h 586"/>
                <a:gd name="T16" fmla="*/ 317 w 420"/>
                <a:gd name="T17" fmla="*/ 358 h 586"/>
                <a:gd name="T18" fmla="*/ 241 w 420"/>
                <a:gd name="T19" fmla="*/ 400 h 586"/>
                <a:gd name="T20" fmla="*/ 201 w 420"/>
                <a:gd name="T21" fmla="*/ 426 h 586"/>
                <a:gd name="T22" fmla="*/ 132 w 420"/>
                <a:gd name="T23" fmla="*/ 439 h 586"/>
                <a:gd name="T24" fmla="*/ 129 w 420"/>
                <a:gd name="T25" fmla="*/ 465 h 586"/>
                <a:gd name="T26" fmla="*/ 182 w 420"/>
                <a:gd name="T27" fmla="*/ 488 h 586"/>
                <a:gd name="T28" fmla="*/ 258 w 420"/>
                <a:gd name="T29" fmla="*/ 508 h 586"/>
                <a:gd name="T30" fmla="*/ 330 w 420"/>
                <a:gd name="T31" fmla="*/ 547 h 586"/>
                <a:gd name="T32" fmla="*/ 301 w 420"/>
                <a:gd name="T33" fmla="*/ 576 h 586"/>
                <a:gd name="T34" fmla="*/ 271 w 420"/>
                <a:gd name="T35" fmla="*/ 586 h 586"/>
                <a:gd name="T36" fmla="*/ 228 w 420"/>
                <a:gd name="T37" fmla="*/ 543 h 586"/>
                <a:gd name="T38" fmla="*/ 162 w 420"/>
                <a:gd name="T39" fmla="*/ 517 h 586"/>
                <a:gd name="T40" fmla="*/ 109 w 420"/>
                <a:gd name="T41" fmla="*/ 498 h 586"/>
                <a:gd name="T42" fmla="*/ 109 w 420"/>
                <a:gd name="T43" fmla="*/ 459 h 586"/>
                <a:gd name="T44" fmla="*/ 119 w 420"/>
                <a:gd name="T45" fmla="*/ 417 h 586"/>
                <a:gd name="T46" fmla="*/ 152 w 420"/>
                <a:gd name="T47" fmla="*/ 400 h 586"/>
                <a:gd name="T48" fmla="*/ 258 w 420"/>
                <a:gd name="T49" fmla="*/ 358 h 586"/>
                <a:gd name="T50" fmla="*/ 317 w 420"/>
                <a:gd name="T51" fmla="*/ 293 h 586"/>
                <a:gd name="T52" fmla="*/ 360 w 420"/>
                <a:gd name="T53" fmla="*/ 225 h 586"/>
                <a:gd name="T54" fmla="*/ 350 w 420"/>
                <a:gd name="T55" fmla="*/ 192 h 586"/>
                <a:gd name="T56" fmla="*/ 317 w 420"/>
                <a:gd name="T57" fmla="*/ 153 h 586"/>
                <a:gd name="T58" fmla="*/ 238 w 420"/>
                <a:gd name="T59" fmla="*/ 98 h 586"/>
                <a:gd name="T60" fmla="*/ 142 w 420"/>
                <a:gd name="T61" fmla="*/ 78 h 586"/>
                <a:gd name="T62" fmla="*/ 79 w 420"/>
                <a:gd name="T63" fmla="*/ 75 h 586"/>
                <a:gd name="T64" fmla="*/ 23 w 420"/>
                <a:gd name="T65" fmla="*/ 75 h 586"/>
                <a:gd name="T66" fmla="*/ 0 w 420"/>
                <a:gd name="T67" fmla="*/ 39 h 586"/>
                <a:gd name="T68" fmla="*/ 23 w 420"/>
                <a:gd name="T69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0" h="586">
                  <a:moveTo>
                    <a:pt x="23" y="0"/>
                  </a:moveTo>
                  <a:lnTo>
                    <a:pt x="109" y="10"/>
                  </a:lnTo>
                  <a:lnTo>
                    <a:pt x="198" y="26"/>
                  </a:lnTo>
                  <a:lnTo>
                    <a:pt x="291" y="78"/>
                  </a:lnTo>
                  <a:lnTo>
                    <a:pt x="357" y="117"/>
                  </a:lnTo>
                  <a:lnTo>
                    <a:pt x="400" y="173"/>
                  </a:lnTo>
                  <a:lnTo>
                    <a:pt x="420" y="205"/>
                  </a:lnTo>
                  <a:lnTo>
                    <a:pt x="380" y="300"/>
                  </a:lnTo>
                  <a:lnTo>
                    <a:pt x="317" y="358"/>
                  </a:lnTo>
                  <a:lnTo>
                    <a:pt x="241" y="400"/>
                  </a:lnTo>
                  <a:lnTo>
                    <a:pt x="201" y="426"/>
                  </a:lnTo>
                  <a:lnTo>
                    <a:pt x="132" y="439"/>
                  </a:lnTo>
                  <a:lnTo>
                    <a:pt x="129" y="465"/>
                  </a:lnTo>
                  <a:lnTo>
                    <a:pt x="182" y="488"/>
                  </a:lnTo>
                  <a:lnTo>
                    <a:pt x="258" y="508"/>
                  </a:lnTo>
                  <a:lnTo>
                    <a:pt x="330" y="547"/>
                  </a:lnTo>
                  <a:lnTo>
                    <a:pt x="301" y="576"/>
                  </a:lnTo>
                  <a:lnTo>
                    <a:pt x="271" y="586"/>
                  </a:lnTo>
                  <a:lnTo>
                    <a:pt x="228" y="543"/>
                  </a:lnTo>
                  <a:lnTo>
                    <a:pt x="162" y="517"/>
                  </a:lnTo>
                  <a:lnTo>
                    <a:pt x="109" y="498"/>
                  </a:lnTo>
                  <a:lnTo>
                    <a:pt x="109" y="459"/>
                  </a:lnTo>
                  <a:lnTo>
                    <a:pt x="119" y="417"/>
                  </a:lnTo>
                  <a:lnTo>
                    <a:pt x="152" y="400"/>
                  </a:lnTo>
                  <a:lnTo>
                    <a:pt x="258" y="358"/>
                  </a:lnTo>
                  <a:lnTo>
                    <a:pt x="317" y="293"/>
                  </a:lnTo>
                  <a:lnTo>
                    <a:pt x="360" y="225"/>
                  </a:lnTo>
                  <a:lnTo>
                    <a:pt x="350" y="192"/>
                  </a:lnTo>
                  <a:lnTo>
                    <a:pt x="317" y="153"/>
                  </a:lnTo>
                  <a:lnTo>
                    <a:pt x="238" y="98"/>
                  </a:lnTo>
                  <a:lnTo>
                    <a:pt x="142" y="78"/>
                  </a:lnTo>
                  <a:lnTo>
                    <a:pt x="79" y="75"/>
                  </a:lnTo>
                  <a:lnTo>
                    <a:pt x="23" y="75"/>
                  </a:lnTo>
                  <a:lnTo>
                    <a:pt x="0" y="39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94" name="Freeform 26">
              <a:extLst>
                <a:ext uri="{FF2B5EF4-FFF2-40B4-BE49-F238E27FC236}">
                  <a16:creationId xmlns:a16="http://schemas.microsoft.com/office/drawing/2014/main" id="{7C202179-47D4-DAB9-60FC-9B553756C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0" y="2781"/>
              <a:ext cx="511" cy="947"/>
            </a:xfrm>
            <a:custGeom>
              <a:avLst/>
              <a:gdLst>
                <a:gd name="T0" fmla="*/ 59 w 511"/>
                <a:gd name="T1" fmla="*/ 0 h 947"/>
                <a:gd name="T2" fmla="*/ 13 w 511"/>
                <a:gd name="T3" fmla="*/ 0 h 947"/>
                <a:gd name="T4" fmla="*/ 0 w 511"/>
                <a:gd name="T5" fmla="*/ 68 h 947"/>
                <a:gd name="T6" fmla="*/ 33 w 511"/>
                <a:gd name="T7" fmla="*/ 108 h 947"/>
                <a:gd name="T8" fmla="*/ 139 w 511"/>
                <a:gd name="T9" fmla="*/ 202 h 947"/>
                <a:gd name="T10" fmla="*/ 232 w 511"/>
                <a:gd name="T11" fmla="*/ 322 h 947"/>
                <a:gd name="T12" fmla="*/ 292 w 511"/>
                <a:gd name="T13" fmla="*/ 446 h 947"/>
                <a:gd name="T14" fmla="*/ 301 w 511"/>
                <a:gd name="T15" fmla="*/ 527 h 947"/>
                <a:gd name="T16" fmla="*/ 298 w 511"/>
                <a:gd name="T17" fmla="*/ 586 h 947"/>
                <a:gd name="T18" fmla="*/ 272 w 511"/>
                <a:gd name="T19" fmla="*/ 719 h 947"/>
                <a:gd name="T20" fmla="*/ 238 w 511"/>
                <a:gd name="T21" fmla="*/ 827 h 947"/>
                <a:gd name="T22" fmla="*/ 209 w 511"/>
                <a:gd name="T23" fmla="*/ 889 h 947"/>
                <a:gd name="T24" fmla="*/ 202 w 511"/>
                <a:gd name="T25" fmla="*/ 928 h 947"/>
                <a:gd name="T26" fmla="*/ 232 w 511"/>
                <a:gd name="T27" fmla="*/ 928 h 947"/>
                <a:gd name="T28" fmla="*/ 278 w 511"/>
                <a:gd name="T29" fmla="*/ 915 h 947"/>
                <a:gd name="T30" fmla="*/ 292 w 511"/>
                <a:gd name="T31" fmla="*/ 918 h 947"/>
                <a:gd name="T32" fmla="*/ 388 w 511"/>
                <a:gd name="T33" fmla="*/ 924 h 947"/>
                <a:gd name="T34" fmla="*/ 461 w 511"/>
                <a:gd name="T35" fmla="*/ 947 h 947"/>
                <a:gd name="T36" fmla="*/ 487 w 511"/>
                <a:gd name="T37" fmla="*/ 934 h 947"/>
                <a:gd name="T38" fmla="*/ 511 w 511"/>
                <a:gd name="T39" fmla="*/ 885 h 947"/>
                <a:gd name="T40" fmla="*/ 487 w 511"/>
                <a:gd name="T41" fmla="*/ 859 h 947"/>
                <a:gd name="T42" fmla="*/ 378 w 511"/>
                <a:gd name="T43" fmla="*/ 856 h 947"/>
                <a:gd name="T44" fmla="*/ 301 w 511"/>
                <a:gd name="T45" fmla="*/ 866 h 947"/>
                <a:gd name="T46" fmla="*/ 262 w 511"/>
                <a:gd name="T47" fmla="*/ 885 h 947"/>
                <a:gd name="T48" fmla="*/ 268 w 511"/>
                <a:gd name="T49" fmla="*/ 840 h 947"/>
                <a:gd name="T50" fmla="*/ 308 w 511"/>
                <a:gd name="T51" fmla="*/ 771 h 947"/>
                <a:gd name="T52" fmla="*/ 341 w 511"/>
                <a:gd name="T53" fmla="*/ 664 h 947"/>
                <a:gd name="T54" fmla="*/ 368 w 511"/>
                <a:gd name="T55" fmla="*/ 573 h 947"/>
                <a:gd name="T56" fmla="*/ 348 w 511"/>
                <a:gd name="T57" fmla="*/ 469 h 947"/>
                <a:gd name="T58" fmla="*/ 318 w 511"/>
                <a:gd name="T59" fmla="*/ 358 h 947"/>
                <a:gd name="T60" fmla="*/ 258 w 511"/>
                <a:gd name="T61" fmla="*/ 231 h 947"/>
                <a:gd name="T62" fmla="*/ 172 w 511"/>
                <a:gd name="T63" fmla="*/ 114 h 947"/>
                <a:gd name="T64" fmla="*/ 99 w 511"/>
                <a:gd name="T65" fmla="*/ 29 h 947"/>
                <a:gd name="T66" fmla="*/ 59 w 511"/>
                <a:gd name="T67" fmla="*/ 0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11" h="947">
                  <a:moveTo>
                    <a:pt x="59" y="0"/>
                  </a:moveTo>
                  <a:lnTo>
                    <a:pt x="13" y="0"/>
                  </a:lnTo>
                  <a:lnTo>
                    <a:pt x="0" y="68"/>
                  </a:lnTo>
                  <a:lnTo>
                    <a:pt x="33" y="108"/>
                  </a:lnTo>
                  <a:lnTo>
                    <a:pt x="139" y="202"/>
                  </a:lnTo>
                  <a:lnTo>
                    <a:pt x="232" y="322"/>
                  </a:lnTo>
                  <a:lnTo>
                    <a:pt x="292" y="446"/>
                  </a:lnTo>
                  <a:lnTo>
                    <a:pt x="301" y="527"/>
                  </a:lnTo>
                  <a:lnTo>
                    <a:pt x="298" y="586"/>
                  </a:lnTo>
                  <a:lnTo>
                    <a:pt x="272" y="719"/>
                  </a:lnTo>
                  <a:lnTo>
                    <a:pt x="238" y="827"/>
                  </a:lnTo>
                  <a:lnTo>
                    <a:pt x="209" y="889"/>
                  </a:lnTo>
                  <a:lnTo>
                    <a:pt x="202" y="928"/>
                  </a:lnTo>
                  <a:lnTo>
                    <a:pt x="232" y="928"/>
                  </a:lnTo>
                  <a:lnTo>
                    <a:pt x="278" y="915"/>
                  </a:lnTo>
                  <a:lnTo>
                    <a:pt x="292" y="918"/>
                  </a:lnTo>
                  <a:lnTo>
                    <a:pt x="388" y="924"/>
                  </a:lnTo>
                  <a:lnTo>
                    <a:pt x="461" y="947"/>
                  </a:lnTo>
                  <a:lnTo>
                    <a:pt x="487" y="934"/>
                  </a:lnTo>
                  <a:lnTo>
                    <a:pt x="511" y="885"/>
                  </a:lnTo>
                  <a:lnTo>
                    <a:pt x="487" y="859"/>
                  </a:lnTo>
                  <a:lnTo>
                    <a:pt x="378" y="856"/>
                  </a:lnTo>
                  <a:lnTo>
                    <a:pt x="301" y="866"/>
                  </a:lnTo>
                  <a:lnTo>
                    <a:pt x="262" y="885"/>
                  </a:lnTo>
                  <a:lnTo>
                    <a:pt x="268" y="840"/>
                  </a:lnTo>
                  <a:lnTo>
                    <a:pt x="308" y="771"/>
                  </a:lnTo>
                  <a:lnTo>
                    <a:pt x="341" y="664"/>
                  </a:lnTo>
                  <a:lnTo>
                    <a:pt x="368" y="573"/>
                  </a:lnTo>
                  <a:lnTo>
                    <a:pt x="348" y="469"/>
                  </a:lnTo>
                  <a:lnTo>
                    <a:pt x="318" y="358"/>
                  </a:lnTo>
                  <a:lnTo>
                    <a:pt x="258" y="231"/>
                  </a:lnTo>
                  <a:lnTo>
                    <a:pt x="172" y="114"/>
                  </a:lnTo>
                  <a:lnTo>
                    <a:pt x="99" y="29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95" name="Freeform 27">
              <a:extLst>
                <a:ext uri="{FF2B5EF4-FFF2-40B4-BE49-F238E27FC236}">
                  <a16:creationId xmlns:a16="http://schemas.microsoft.com/office/drawing/2014/main" id="{AB83AA21-AF8A-B595-7C0F-FA9AB4EC6B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9" y="2779"/>
              <a:ext cx="344" cy="965"/>
            </a:xfrm>
            <a:custGeom>
              <a:avLst/>
              <a:gdLst>
                <a:gd name="T0" fmla="*/ 238 w 344"/>
                <a:gd name="T1" fmla="*/ 0 h 965"/>
                <a:gd name="T2" fmla="*/ 195 w 344"/>
                <a:gd name="T3" fmla="*/ 91 h 965"/>
                <a:gd name="T4" fmla="*/ 165 w 344"/>
                <a:gd name="T5" fmla="*/ 224 h 965"/>
                <a:gd name="T6" fmla="*/ 129 w 344"/>
                <a:gd name="T7" fmla="*/ 371 h 965"/>
                <a:gd name="T8" fmla="*/ 96 w 344"/>
                <a:gd name="T9" fmla="*/ 520 h 965"/>
                <a:gd name="T10" fmla="*/ 96 w 344"/>
                <a:gd name="T11" fmla="*/ 575 h 965"/>
                <a:gd name="T12" fmla="*/ 129 w 344"/>
                <a:gd name="T13" fmla="*/ 673 h 965"/>
                <a:gd name="T14" fmla="*/ 175 w 344"/>
                <a:gd name="T15" fmla="*/ 725 h 965"/>
                <a:gd name="T16" fmla="*/ 218 w 344"/>
                <a:gd name="T17" fmla="*/ 790 h 965"/>
                <a:gd name="T18" fmla="*/ 248 w 344"/>
                <a:gd name="T19" fmla="*/ 838 h 965"/>
                <a:gd name="T20" fmla="*/ 235 w 344"/>
                <a:gd name="T21" fmla="*/ 861 h 965"/>
                <a:gd name="T22" fmla="*/ 159 w 344"/>
                <a:gd name="T23" fmla="*/ 871 h 965"/>
                <a:gd name="T24" fmla="*/ 36 w 344"/>
                <a:gd name="T25" fmla="*/ 890 h 965"/>
                <a:gd name="T26" fmla="*/ 0 w 344"/>
                <a:gd name="T27" fmla="*/ 920 h 965"/>
                <a:gd name="T28" fmla="*/ 30 w 344"/>
                <a:gd name="T29" fmla="*/ 946 h 965"/>
                <a:gd name="T30" fmla="*/ 99 w 344"/>
                <a:gd name="T31" fmla="*/ 965 h 965"/>
                <a:gd name="T32" fmla="*/ 179 w 344"/>
                <a:gd name="T33" fmla="*/ 926 h 965"/>
                <a:gd name="T34" fmla="*/ 238 w 344"/>
                <a:gd name="T35" fmla="*/ 900 h 965"/>
                <a:gd name="T36" fmla="*/ 314 w 344"/>
                <a:gd name="T37" fmla="*/ 890 h 965"/>
                <a:gd name="T38" fmla="*/ 344 w 344"/>
                <a:gd name="T39" fmla="*/ 881 h 965"/>
                <a:gd name="T40" fmla="*/ 334 w 344"/>
                <a:gd name="T41" fmla="*/ 848 h 965"/>
                <a:gd name="T42" fmla="*/ 248 w 344"/>
                <a:gd name="T43" fmla="*/ 764 h 965"/>
                <a:gd name="T44" fmla="*/ 198 w 344"/>
                <a:gd name="T45" fmla="*/ 676 h 965"/>
                <a:gd name="T46" fmla="*/ 155 w 344"/>
                <a:gd name="T47" fmla="*/ 617 h 965"/>
                <a:gd name="T48" fmla="*/ 149 w 344"/>
                <a:gd name="T49" fmla="*/ 559 h 965"/>
                <a:gd name="T50" fmla="*/ 169 w 344"/>
                <a:gd name="T51" fmla="*/ 462 h 965"/>
                <a:gd name="T52" fmla="*/ 215 w 344"/>
                <a:gd name="T53" fmla="*/ 361 h 965"/>
                <a:gd name="T54" fmla="*/ 265 w 344"/>
                <a:gd name="T55" fmla="*/ 189 h 965"/>
                <a:gd name="T56" fmla="*/ 308 w 344"/>
                <a:gd name="T57" fmla="*/ 88 h 965"/>
                <a:gd name="T58" fmla="*/ 304 w 344"/>
                <a:gd name="T59" fmla="*/ 29 h 965"/>
                <a:gd name="T60" fmla="*/ 265 w 344"/>
                <a:gd name="T61" fmla="*/ 0 h 965"/>
                <a:gd name="T62" fmla="*/ 238 w 344"/>
                <a:gd name="T63" fmla="*/ 0 h 9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4" h="965">
                  <a:moveTo>
                    <a:pt x="238" y="0"/>
                  </a:moveTo>
                  <a:lnTo>
                    <a:pt x="195" y="91"/>
                  </a:lnTo>
                  <a:lnTo>
                    <a:pt x="165" y="224"/>
                  </a:lnTo>
                  <a:lnTo>
                    <a:pt x="129" y="371"/>
                  </a:lnTo>
                  <a:lnTo>
                    <a:pt x="96" y="520"/>
                  </a:lnTo>
                  <a:lnTo>
                    <a:pt x="96" y="575"/>
                  </a:lnTo>
                  <a:lnTo>
                    <a:pt x="129" y="673"/>
                  </a:lnTo>
                  <a:lnTo>
                    <a:pt x="175" y="725"/>
                  </a:lnTo>
                  <a:lnTo>
                    <a:pt x="218" y="790"/>
                  </a:lnTo>
                  <a:lnTo>
                    <a:pt x="248" y="838"/>
                  </a:lnTo>
                  <a:lnTo>
                    <a:pt x="235" y="861"/>
                  </a:lnTo>
                  <a:lnTo>
                    <a:pt x="159" y="871"/>
                  </a:lnTo>
                  <a:lnTo>
                    <a:pt x="36" y="890"/>
                  </a:lnTo>
                  <a:lnTo>
                    <a:pt x="0" y="920"/>
                  </a:lnTo>
                  <a:lnTo>
                    <a:pt x="30" y="946"/>
                  </a:lnTo>
                  <a:lnTo>
                    <a:pt x="99" y="965"/>
                  </a:lnTo>
                  <a:lnTo>
                    <a:pt x="179" y="926"/>
                  </a:lnTo>
                  <a:lnTo>
                    <a:pt x="238" y="900"/>
                  </a:lnTo>
                  <a:lnTo>
                    <a:pt x="314" y="890"/>
                  </a:lnTo>
                  <a:lnTo>
                    <a:pt x="344" y="881"/>
                  </a:lnTo>
                  <a:lnTo>
                    <a:pt x="334" y="848"/>
                  </a:lnTo>
                  <a:lnTo>
                    <a:pt x="248" y="764"/>
                  </a:lnTo>
                  <a:lnTo>
                    <a:pt x="198" y="676"/>
                  </a:lnTo>
                  <a:lnTo>
                    <a:pt x="155" y="617"/>
                  </a:lnTo>
                  <a:lnTo>
                    <a:pt x="149" y="559"/>
                  </a:lnTo>
                  <a:lnTo>
                    <a:pt x="169" y="462"/>
                  </a:lnTo>
                  <a:lnTo>
                    <a:pt x="215" y="361"/>
                  </a:lnTo>
                  <a:lnTo>
                    <a:pt x="265" y="189"/>
                  </a:lnTo>
                  <a:lnTo>
                    <a:pt x="308" y="88"/>
                  </a:lnTo>
                  <a:lnTo>
                    <a:pt x="304" y="29"/>
                  </a:lnTo>
                  <a:lnTo>
                    <a:pt x="265" y="0"/>
                  </a:lnTo>
                  <a:lnTo>
                    <a:pt x="23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797" name="Group 29">
            <a:extLst>
              <a:ext uri="{FF2B5EF4-FFF2-40B4-BE49-F238E27FC236}">
                <a16:creationId xmlns:a16="http://schemas.microsoft.com/office/drawing/2014/main" id="{E5296D0B-5CC5-033E-B34B-D3877181D968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886200"/>
            <a:ext cx="334963" cy="457200"/>
            <a:chOff x="2817" y="1229"/>
            <a:chExt cx="211" cy="285"/>
          </a:xfrm>
        </p:grpSpPr>
        <p:sp>
          <p:nvSpPr>
            <p:cNvPr id="32798" name="Freeform 30">
              <a:extLst>
                <a:ext uri="{FF2B5EF4-FFF2-40B4-BE49-F238E27FC236}">
                  <a16:creationId xmlns:a16="http://schemas.microsoft.com/office/drawing/2014/main" id="{F9DA205B-AB15-CF7B-FDCB-9B88A3B06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8" y="1229"/>
              <a:ext cx="170" cy="198"/>
            </a:xfrm>
            <a:custGeom>
              <a:avLst/>
              <a:gdLst>
                <a:gd name="T0" fmla="*/ 20 w 170"/>
                <a:gd name="T1" fmla="*/ 9 h 198"/>
                <a:gd name="T2" fmla="*/ 66 w 170"/>
                <a:gd name="T3" fmla="*/ 0 h 198"/>
                <a:gd name="T4" fmla="*/ 110 w 170"/>
                <a:gd name="T5" fmla="*/ 3 h 198"/>
                <a:gd name="T6" fmla="*/ 150 w 170"/>
                <a:gd name="T7" fmla="*/ 22 h 198"/>
                <a:gd name="T8" fmla="*/ 170 w 170"/>
                <a:gd name="T9" fmla="*/ 58 h 198"/>
                <a:gd name="T10" fmla="*/ 170 w 170"/>
                <a:gd name="T11" fmla="*/ 87 h 198"/>
                <a:gd name="T12" fmla="*/ 150 w 170"/>
                <a:gd name="T13" fmla="*/ 126 h 198"/>
                <a:gd name="T14" fmla="*/ 116 w 170"/>
                <a:gd name="T15" fmla="*/ 149 h 198"/>
                <a:gd name="T16" fmla="*/ 66 w 170"/>
                <a:gd name="T17" fmla="*/ 149 h 198"/>
                <a:gd name="T18" fmla="*/ 36 w 170"/>
                <a:gd name="T19" fmla="*/ 168 h 198"/>
                <a:gd name="T20" fmla="*/ 26 w 170"/>
                <a:gd name="T21" fmla="*/ 198 h 198"/>
                <a:gd name="T22" fmla="*/ 0 w 170"/>
                <a:gd name="T23" fmla="*/ 188 h 198"/>
                <a:gd name="T24" fmla="*/ 10 w 170"/>
                <a:gd name="T25" fmla="*/ 149 h 198"/>
                <a:gd name="T26" fmla="*/ 46 w 170"/>
                <a:gd name="T27" fmla="*/ 126 h 198"/>
                <a:gd name="T28" fmla="*/ 106 w 170"/>
                <a:gd name="T29" fmla="*/ 120 h 198"/>
                <a:gd name="T30" fmla="*/ 130 w 170"/>
                <a:gd name="T31" fmla="*/ 97 h 198"/>
                <a:gd name="T32" fmla="*/ 136 w 170"/>
                <a:gd name="T33" fmla="*/ 61 h 198"/>
                <a:gd name="T34" fmla="*/ 110 w 170"/>
                <a:gd name="T35" fmla="*/ 29 h 198"/>
                <a:gd name="T36" fmla="*/ 70 w 170"/>
                <a:gd name="T37" fmla="*/ 29 h 198"/>
                <a:gd name="T38" fmla="*/ 26 w 170"/>
                <a:gd name="T39" fmla="*/ 39 h 198"/>
                <a:gd name="T40" fmla="*/ 10 w 170"/>
                <a:gd name="T41" fmla="*/ 29 h 198"/>
                <a:gd name="T42" fmla="*/ 20 w 170"/>
                <a:gd name="T43" fmla="*/ 9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0" h="198">
                  <a:moveTo>
                    <a:pt x="20" y="9"/>
                  </a:moveTo>
                  <a:lnTo>
                    <a:pt x="66" y="0"/>
                  </a:lnTo>
                  <a:lnTo>
                    <a:pt x="110" y="3"/>
                  </a:lnTo>
                  <a:lnTo>
                    <a:pt x="150" y="22"/>
                  </a:lnTo>
                  <a:lnTo>
                    <a:pt x="170" y="58"/>
                  </a:lnTo>
                  <a:lnTo>
                    <a:pt x="170" y="87"/>
                  </a:lnTo>
                  <a:lnTo>
                    <a:pt x="150" y="126"/>
                  </a:lnTo>
                  <a:lnTo>
                    <a:pt x="116" y="149"/>
                  </a:lnTo>
                  <a:lnTo>
                    <a:pt x="66" y="149"/>
                  </a:lnTo>
                  <a:lnTo>
                    <a:pt x="36" y="168"/>
                  </a:lnTo>
                  <a:lnTo>
                    <a:pt x="26" y="198"/>
                  </a:lnTo>
                  <a:lnTo>
                    <a:pt x="0" y="188"/>
                  </a:lnTo>
                  <a:lnTo>
                    <a:pt x="10" y="149"/>
                  </a:lnTo>
                  <a:lnTo>
                    <a:pt x="46" y="126"/>
                  </a:lnTo>
                  <a:lnTo>
                    <a:pt x="106" y="120"/>
                  </a:lnTo>
                  <a:lnTo>
                    <a:pt x="130" y="97"/>
                  </a:lnTo>
                  <a:lnTo>
                    <a:pt x="136" y="61"/>
                  </a:lnTo>
                  <a:lnTo>
                    <a:pt x="110" y="29"/>
                  </a:lnTo>
                  <a:lnTo>
                    <a:pt x="70" y="29"/>
                  </a:lnTo>
                  <a:lnTo>
                    <a:pt x="26" y="39"/>
                  </a:lnTo>
                  <a:lnTo>
                    <a:pt x="10" y="29"/>
                  </a:lnTo>
                  <a:lnTo>
                    <a:pt x="20" y="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99" name="Freeform 31">
              <a:extLst>
                <a:ext uri="{FF2B5EF4-FFF2-40B4-BE49-F238E27FC236}">
                  <a16:creationId xmlns:a16="http://schemas.microsoft.com/office/drawing/2014/main" id="{75FB9D1E-2992-BB3F-1CCF-8B2831EC7C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7" y="1460"/>
              <a:ext cx="53" cy="54"/>
            </a:xfrm>
            <a:custGeom>
              <a:avLst/>
              <a:gdLst>
                <a:gd name="T0" fmla="*/ 53 w 53"/>
                <a:gd name="T1" fmla="*/ 3 h 54"/>
                <a:gd name="T2" fmla="*/ 26 w 53"/>
                <a:gd name="T3" fmla="*/ 0 h 54"/>
                <a:gd name="T4" fmla="*/ 8 w 53"/>
                <a:gd name="T5" fmla="*/ 20 h 54"/>
                <a:gd name="T6" fmla="*/ 0 w 53"/>
                <a:gd name="T7" fmla="*/ 51 h 54"/>
                <a:gd name="T8" fmla="*/ 26 w 53"/>
                <a:gd name="T9" fmla="*/ 54 h 54"/>
                <a:gd name="T10" fmla="*/ 48 w 53"/>
                <a:gd name="T11" fmla="*/ 40 h 54"/>
                <a:gd name="T12" fmla="*/ 53 w 53"/>
                <a:gd name="T13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54">
                  <a:moveTo>
                    <a:pt x="53" y="3"/>
                  </a:moveTo>
                  <a:lnTo>
                    <a:pt x="26" y="0"/>
                  </a:lnTo>
                  <a:lnTo>
                    <a:pt x="8" y="20"/>
                  </a:lnTo>
                  <a:lnTo>
                    <a:pt x="0" y="51"/>
                  </a:lnTo>
                  <a:lnTo>
                    <a:pt x="26" y="54"/>
                  </a:lnTo>
                  <a:lnTo>
                    <a:pt x="48" y="40"/>
                  </a:lnTo>
                  <a:lnTo>
                    <a:pt x="53" y="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D28B05A5-810C-A633-976C-A20252B3A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914400"/>
            <a:ext cx="7848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000" b="1">
                <a:solidFill>
                  <a:srgbClr val="E38AEA"/>
                </a:solidFill>
                <a:latin typeface="Comic Sans MS" panose="030F0702030302020204" pitchFamily="66" charset="0"/>
              </a:rPr>
              <a:t>In Lesson 4.2, you learned that if all six pairs of corresponding parts (sides and angles) are congruent, then the triangles are congruent.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endParaRPr lang="en-US" altLang="en-US" sz="3000" b="1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endParaRPr lang="en-US" altLang="en-US" sz="3000" b="1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74564319-BBB5-B172-5F9D-BA0327455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-762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Corresponding Parts</a:t>
            </a:r>
          </a:p>
        </p:txBody>
      </p:sp>
      <p:sp>
        <p:nvSpPr>
          <p:cNvPr id="33797" name="AutoShape 5">
            <a:extLst>
              <a:ext uri="{FF2B5EF4-FFF2-40B4-BE49-F238E27FC236}">
                <a16:creationId xmlns:a16="http://schemas.microsoft.com/office/drawing/2014/main" id="{901EA207-9FD9-1633-224E-C7558564D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676400"/>
          </a:xfrm>
          <a:prstGeom prst="rightArrow">
            <a:avLst>
              <a:gd name="adj1" fmla="val 50000"/>
              <a:gd name="adj2" fmla="val 272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798" name="Text Box 6">
            <a:extLst>
              <a:ext uri="{FF2B5EF4-FFF2-40B4-BE49-F238E27FC236}">
                <a16:creationId xmlns:a16="http://schemas.microsoft.com/office/drawing/2014/main" id="{6381F431-57E7-0D3A-7747-24E597DF4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962400"/>
            <a:ext cx="25908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chemeClr val="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ABC </a:t>
            </a:r>
            <a:r>
              <a:rPr lang="en-US" altLang="en-US" sz="2800">
                <a:solidFill>
                  <a:schemeClr val="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800" b="1">
                <a:solidFill>
                  <a:schemeClr val="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</a:t>
            </a:r>
            <a:r>
              <a:rPr lang="en-US" altLang="en-US" sz="2800">
                <a:solidFill>
                  <a:schemeClr val="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800" b="1">
                <a:solidFill>
                  <a:schemeClr val="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DEF</a:t>
            </a:r>
          </a:p>
          <a:p>
            <a:pPr>
              <a:spcBef>
                <a:spcPct val="50000"/>
              </a:spcBef>
            </a:pPr>
            <a:endParaRPr lang="en-US" altLang="en-US" sz="2800" b="1">
              <a:solidFill>
                <a:schemeClr val="hlink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grpSp>
        <p:nvGrpSpPr>
          <p:cNvPr id="33818" name="Group 26">
            <a:extLst>
              <a:ext uri="{FF2B5EF4-FFF2-40B4-BE49-F238E27FC236}">
                <a16:creationId xmlns:a16="http://schemas.microsoft.com/office/drawing/2014/main" id="{FFF211D8-507C-3432-4F1C-6EB374E7A54B}"/>
              </a:ext>
            </a:extLst>
          </p:cNvPr>
          <p:cNvGrpSpPr>
            <a:grpSpLocks/>
          </p:cNvGrpSpPr>
          <p:nvPr/>
        </p:nvGrpSpPr>
        <p:grpSpPr bwMode="auto">
          <a:xfrm rot="422102">
            <a:off x="6324600" y="2667000"/>
            <a:ext cx="1449388" cy="1014413"/>
            <a:chOff x="3983" y="1857"/>
            <a:chExt cx="913" cy="639"/>
          </a:xfrm>
        </p:grpSpPr>
        <p:sp>
          <p:nvSpPr>
            <p:cNvPr id="33800" name="AutoShape 8">
              <a:extLst>
                <a:ext uri="{FF2B5EF4-FFF2-40B4-BE49-F238E27FC236}">
                  <a16:creationId xmlns:a16="http://schemas.microsoft.com/office/drawing/2014/main" id="{47E99F0F-1E97-46B9-16C1-7DE5B66183B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984" y="1857"/>
              <a:ext cx="912" cy="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02" name="Rectangle 10">
              <a:extLst>
                <a:ext uri="{FF2B5EF4-FFF2-40B4-BE49-F238E27FC236}">
                  <a16:creationId xmlns:a16="http://schemas.microsoft.com/office/drawing/2014/main" id="{FDB928A9-4562-98B0-5EC2-C901A1BA25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920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6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/>
            </a:p>
          </p:txBody>
        </p:sp>
        <p:sp>
          <p:nvSpPr>
            <p:cNvPr id="33803" name="Rectangle 11">
              <a:extLst>
                <a:ext uri="{FF2B5EF4-FFF2-40B4-BE49-F238E27FC236}">
                  <a16:creationId xmlns:a16="http://schemas.microsoft.com/office/drawing/2014/main" id="{1A1A304D-0E72-BE41-B3BD-656691C9C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3" y="1935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6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/>
            </a:p>
          </p:txBody>
        </p:sp>
        <p:sp>
          <p:nvSpPr>
            <p:cNvPr id="33804" name="Rectangle 12">
              <a:extLst>
                <a:ext uri="{FF2B5EF4-FFF2-40B4-BE49-F238E27FC236}">
                  <a16:creationId xmlns:a16="http://schemas.microsoft.com/office/drawing/2014/main" id="{A5B9E52D-898D-BD88-992B-D9540F691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3" y="1990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6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/>
            </a:p>
          </p:txBody>
        </p:sp>
        <p:sp>
          <p:nvSpPr>
            <p:cNvPr id="33805" name="Rectangle 13">
              <a:extLst>
                <a:ext uri="{FF2B5EF4-FFF2-40B4-BE49-F238E27FC236}">
                  <a16:creationId xmlns:a16="http://schemas.microsoft.com/office/drawing/2014/main" id="{B4BBB8CF-9323-9C01-CDE6-CD03316BD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3" y="2049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600">
                  <a:solidFill>
                    <a:schemeClr val="folHlink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>
                <a:solidFill>
                  <a:schemeClr val="folHlink"/>
                </a:solidFill>
              </a:endParaRPr>
            </a:p>
          </p:txBody>
        </p:sp>
        <p:grpSp>
          <p:nvGrpSpPr>
            <p:cNvPr id="33809" name="Group 17">
              <a:extLst>
                <a:ext uri="{FF2B5EF4-FFF2-40B4-BE49-F238E27FC236}">
                  <a16:creationId xmlns:a16="http://schemas.microsoft.com/office/drawing/2014/main" id="{FCDFD71D-D620-E7BF-3BEC-9D0E4E50AE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05" y="2050"/>
              <a:ext cx="584" cy="370"/>
              <a:chOff x="4105" y="2050"/>
              <a:chExt cx="584" cy="370"/>
            </a:xfrm>
          </p:grpSpPr>
          <p:sp>
            <p:nvSpPr>
              <p:cNvPr id="33806" name="Line 14">
                <a:extLst>
                  <a:ext uri="{FF2B5EF4-FFF2-40B4-BE49-F238E27FC236}">
                    <a16:creationId xmlns:a16="http://schemas.microsoft.com/office/drawing/2014/main" id="{6AE42973-DDAA-35BB-BAFC-B8DA491B27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05" y="2050"/>
                <a:ext cx="146" cy="365"/>
              </a:xfrm>
              <a:prstGeom prst="line">
                <a:avLst/>
              </a:prstGeom>
              <a:noFill/>
              <a:ln w="28575" cap="rnd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07" name="Line 15">
                <a:extLst>
                  <a:ext uri="{FF2B5EF4-FFF2-40B4-BE49-F238E27FC236}">
                    <a16:creationId xmlns:a16="http://schemas.microsoft.com/office/drawing/2014/main" id="{6BA5450E-1B3D-48A4-F7F6-D3508E12AA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05" y="2419"/>
                <a:ext cx="584" cy="1"/>
              </a:xfrm>
              <a:prstGeom prst="line">
                <a:avLst/>
              </a:prstGeom>
              <a:noFill/>
              <a:ln w="28575" cap="rnd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08" name="Line 16">
                <a:extLst>
                  <a:ext uri="{FF2B5EF4-FFF2-40B4-BE49-F238E27FC236}">
                    <a16:creationId xmlns:a16="http://schemas.microsoft.com/office/drawing/2014/main" id="{D259C97B-303B-BB54-7D53-A7F5A260F7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1" y="2054"/>
                <a:ext cx="438" cy="365"/>
              </a:xfrm>
              <a:prstGeom prst="line">
                <a:avLst/>
              </a:prstGeom>
              <a:noFill/>
              <a:ln w="28575" cap="rnd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3811" name="Rectangle 19">
              <a:extLst>
                <a:ext uri="{FF2B5EF4-FFF2-40B4-BE49-F238E27FC236}">
                  <a16:creationId xmlns:a16="http://schemas.microsoft.com/office/drawing/2014/main" id="{7F11984D-C92B-B577-0DE9-7D9242B17A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6" y="2383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6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/>
            </a:p>
          </p:txBody>
        </p:sp>
        <p:sp>
          <p:nvSpPr>
            <p:cNvPr id="33812" name="Rectangle 20">
              <a:extLst>
                <a:ext uri="{FF2B5EF4-FFF2-40B4-BE49-F238E27FC236}">
                  <a16:creationId xmlns:a16="http://schemas.microsoft.com/office/drawing/2014/main" id="{436C2C93-8725-E85F-1D4E-37D2B6110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3" y="1871"/>
              <a:ext cx="10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B</a:t>
              </a:r>
              <a:endParaRPr lang="en-US" altLang="en-US" sz="2000" b="1">
                <a:solidFill>
                  <a:schemeClr val="folHlink"/>
                </a:solidFill>
              </a:endParaRPr>
            </a:p>
          </p:txBody>
        </p:sp>
        <p:sp>
          <p:nvSpPr>
            <p:cNvPr id="33814" name="Rectangle 22">
              <a:extLst>
                <a:ext uri="{FF2B5EF4-FFF2-40B4-BE49-F238E27FC236}">
                  <a16:creationId xmlns:a16="http://schemas.microsoft.com/office/drawing/2014/main" id="{5E6A5D0E-A90D-0E2E-2880-B96E181BB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3" y="2303"/>
              <a:ext cx="1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A</a:t>
              </a:r>
              <a:endParaRPr lang="en-US" altLang="en-US" sz="2000" b="1">
                <a:solidFill>
                  <a:schemeClr val="folHlink"/>
                </a:solidFill>
              </a:endParaRPr>
            </a:p>
          </p:txBody>
        </p:sp>
        <p:sp>
          <p:nvSpPr>
            <p:cNvPr id="33815" name="Rectangle 23">
              <a:extLst>
                <a:ext uri="{FF2B5EF4-FFF2-40B4-BE49-F238E27FC236}">
                  <a16:creationId xmlns:a16="http://schemas.microsoft.com/office/drawing/2014/main" id="{526F7E7E-5963-D0C7-39E1-B17B507A15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3" y="2377"/>
              <a:ext cx="1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/>
            </a:p>
          </p:txBody>
        </p:sp>
        <p:sp>
          <p:nvSpPr>
            <p:cNvPr id="33816" name="Rectangle 24">
              <a:extLst>
                <a:ext uri="{FF2B5EF4-FFF2-40B4-BE49-F238E27FC236}">
                  <a16:creationId xmlns:a16="http://schemas.microsoft.com/office/drawing/2014/main" id="{5DCC9611-7B44-A7CD-C1D0-449848B6AE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2" y="2304"/>
              <a:ext cx="1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C</a:t>
              </a:r>
              <a:endParaRPr lang="en-US" altLang="en-US" sz="2000" b="1">
                <a:solidFill>
                  <a:schemeClr val="folHlink"/>
                </a:solidFill>
              </a:endParaRPr>
            </a:p>
          </p:txBody>
        </p:sp>
        <p:sp>
          <p:nvSpPr>
            <p:cNvPr id="33817" name="Rectangle 25">
              <a:extLst>
                <a:ext uri="{FF2B5EF4-FFF2-40B4-BE49-F238E27FC236}">
                  <a16:creationId xmlns:a16="http://schemas.microsoft.com/office/drawing/2014/main" id="{6897B278-F55D-21EE-00C5-DCD01BE326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" y="2377"/>
              <a:ext cx="1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/>
            </a:p>
          </p:txBody>
        </p:sp>
      </p:grpSp>
      <p:grpSp>
        <p:nvGrpSpPr>
          <p:cNvPr id="33835" name="Group 43">
            <a:extLst>
              <a:ext uri="{FF2B5EF4-FFF2-40B4-BE49-F238E27FC236}">
                <a16:creationId xmlns:a16="http://schemas.microsoft.com/office/drawing/2014/main" id="{69BC5E98-E39F-3E87-FFB6-457B49DE83D7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4724400"/>
            <a:ext cx="1533525" cy="1233488"/>
            <a:chOff x="4074" y="3312"/>
            <a:chExt cx="966" cy="777"/>
          </a:xfrm>
        </p:grpSpPr>
        <p:sp>
          <p:nvSpPr>
            <p:cNvPr id="33820" name="AutoShape 28">
              <a:extLst>
                <a:ext uri="{FF2B5EF4-FFF2-40B4-BE49-F238E27FC236}">
                  <a16:creationId xmlns:a16="http://schemas.microsoft.com/office/drawing/2014/main" id="{44050AF7-21E6-2AB6-8052-D6BB282D621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 rot="-1394921">
              <a:off x="4128" y="3312"/>
              <a:ext cx="912" cy="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21" name="Rectangle 29">
              <a:extLst>
                <a:ext uri="{FF2B5EF4-FFF2-40B4-BE49-F238E27FC236}">
                  <a16:creationId xmlns:a16="http://schemas.microsoft.com/office/drawing/2014/main" id="{2BE8758F-D0D0-8F68-0682-D4483E7544F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4074" y="3571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600">
                  <a:solidFill>
                    <a:schemeClr val="tx2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>
                <a:solidFill>
                  <a:schemeClr val="tx2"/>
                </a:solidFill>
              </a:endParaRPr>
            </a:p>
          </p:txBody>
        </p:sp>
        <p:sp>
          <p:nvSpPr>
            <p:cNvPr id="33822" name="Rectangle 30">
              <a:extLst>
                <a:ext uri="{FF2B5EF4-FFF2-40B4-BE49-F238E27FC236}">
                  <a16:creationId xmlns:a16="http://schemas.microsoft.com/office/drawing/2014/main" id="{615AD615-B776-0B34-E1EE-C31CE4C5FBC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4189" y="3537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600">
                  <a:solidFill>
                    <a:schemeClr val="tx2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>
                <a:solidFill>
                  <a:schemeClr val="tx2"/>
                </a:solidFill>
              </a:endParaRPr>
            </a:p>
          </p:txBody>
        </p:sp>
        <p:sp>
          <p:nvSpPr>
            <p:cNvPr id="33823" name="Rectangle 31">
              <a:extLst>
                <a:ext uri="{FF2B5EF4-FFF2-40B4-BE49-F238E27FC236}">
                  <a16:creationId xmlns:a16="http://schemas.microsoft.com/office/drawing/2014/main" id="{BB9D17B0-94DB-8692-AD11-7240D68BC7E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4211" y="3588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600">
                  <a:solidFill>
                    <a:schemeClr val="tx2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>
                <a:solidFill>
                  <a:schemeClr val="tx2"/>
                </a:solidFill>
              </a:endParaRPr>
            </a:p>
          </p:txBody>
        </p:sp>
        <p:sp>
          <p:nvSpPr>
            <p:cNvPr id="33824" name="Rectangle 32">
              <a:extLst>
                <a:ext uri="{FF2B5EF4-FFF2-40B4-BE49-F238E27FC236}">
                  <a16:creationId xmlns:a16="http://schemas.microsoft.com/office/drawing/2014/main" id="{73B8B7E1-B69E-DFA4-AF48-7055A0BACD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4234" y="3642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600">
                  <a:solidFill>
                    <a:schemeClr val="tx2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>
                <a:solidFill>
                  <a:schemeClr val="tx2"/>
                </a:solidFill>
              </a:endParaRPr>
            </a:p>
          </p:txBody>
        </p:sp>
        <p:grpSp>
          <p:nvGrpSpPr>
            <p:cNvPr id="33825" name="Group 33">
              <a:extLst>
                <a:ext uri="{FF2B5EF4-FFF2-40B4-BE49-F238E27FC236}">
                  <a16:creationId xmlns:a16="http://schemas.microsoft.com/office/drawing/2014/main" id="{C9BD68D6-0BB8-F863-9152-91ED8AE5B1B0}"/>
                </a:ext>
              </a:extLst>
            </p:cNvPr>
            <p:cNvGrpSpPr>
              <a:grpSpLocks/>
            </p:cNvGrpSpPr>
            <p:nvPr/>
          </p:nvGrpSpPr>
          <p:grpSpPr bwMode="auto">
            <a:xfrm rot="-1394921">
              <a:off x="4275" y="3517"/>
              <a:ext cx="584" cy="370"/>
              <a:chOff x="4105" y="2050"/>
              <a:chExt cx="584" cy="370"/>
            </a:xfrm>
          </p:grpSpPr>
          <p:sp>
            <p:nvSpPr>
              <p:cNvPr id="33826" name="Line 34">
                <a:extLst>
                  <a:ext uri="{FF2B5EF4-FFF2-40B4-BE49-F238E27FC236}">
                    <a16:creationId xmlns:a16="http://schemas.microsoft.com/office/drawing/2014/main" id="{02D60B52-8B29-0514-105D-A8E0209CF8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05" y="2050"/>
                <a:ext cx="146" cy="365"/>
              </a:xfrm>
              <a:prstGeom prst="line">
                <a:avLst/>
              </a:prstGeom>
              <a:noFill/>
              <a:ln w="28575" cap="rnd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27" name="Line 35">
                <a:extLst>
                  <a:ext uri="{FF2B5EF4-FFF2-40B4-BE49-F238E27FC236}">
                    <a16:creationId xmlns:a16="http://schemas.microsoft.com/office/drawing/2014/main" id="{652ABA7F-4F55-00B3-F290-D612D5FDDB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05" y="2419"/>
                <a:ext cx="584" cy="1"/>
              </a:xfrm>
              <a:prstGeom prst="line">
                <a:avLst/>
              </a:prstGeom>
              <a:noFill/>
              <a:ln w="28575" cap="rnd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28" name="Line 36">
                <a:extLst>
                  <a:ext uri="{FF2B5EF4-FFF2-40B4-BE49-F238E27FC236}">
                    <a16:creationId xmlns:a16="http://schemas.microsoft.com/office/drawing/2014/main" id="{8A5734F1-F520-93FA-C190-E876A694F8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1" y="2054"/>
                <a:ext cx="438" cy="365"/>
              </a:xfrm>
              <a:prstGeom prst="line">
                <a:avLst/>
              </a:prstGeom>
              <a:noFill/>
              <a:ln w="28575" cap="rnd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3829" name="Rectangle 37">
              <a:extLst>
                <a:ext uri="{FF2B5EF4-FFF2-40B4-BE49-F238E27FC236}">
                  <a16:creationId xmlns:a16="http://schemas.microsoft.com/office/drawing/2014/main" id="{7E0E9476-669E-4648-F7DF-40CA4AC74E6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4911" y="3715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600">
                  <a:solidFill>
                    <a:schemeClr val="tx2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>
                <a:solidFill>
                  <a:schemeClr val="tx2"/>
                </a:solidFill>
              </a:endParaRPr>
            </a:p>
          </p:txBody>
        </p:sp>
        <p:sp>
          <p:nvSpPr>
            <p:cNvPr id="33830" name="Rectangle 38">
              <a:extLst>
                <a:ext uri="{FF2B5EF4-FFF2-40B4-BE49-F238E27FC236}">
                  <a16:creationId xmlns:a16="http://schemas.microsoft.com/office/drawing/2014/main" id="{474BE6DB-343A-355D-EA71-8C4668637D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4279" y="3416"/>
              <a:ext cx="10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E</a:t>
              </a:r>
              <a:endParaRPr lang="en-US" altLang="en-US" sz="2000" b="1">
                <a:solidFill>
                  <a:schemeClr val="tx2"/>
                </a:solidFill>
              </a:endParaRPr>
            </a:p>
          </p:txBody>
        </p:sp>
        <p:sp>
          <p:nvSpPr>
            <p:cNvPr id="33831" name="Rectangle 39">
              <a:extLst>
                <a:ext uri="{FF2B5EF4-FFF2-40B4-BE49-F238E27FC236}">
                  <a16:creationId xmlns:a16="http://schemas.microsoft.com/office/drawing/2014/main" id="{E07ACD13-AC64-5EEA-858B-BB8F77AC88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4176" y="3897"/>
              <a:ext cx="1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D</a:t>
              </a:r>
              <a:endParaRPr lang="en-US" altLang="en-US" sz="2000" b="1">
                <a:solidFill>
                  <a:schemeClr val="tx2"/>
                </a:solidFill>
              </a:endParaRPr>
            </a:p>
          </p:txBody>
        </p:sp>
        <p:sp>
          <p:nvSpPr>
            <p:cNvPr id="33832" name="Rectangle 40">
              <a:extLst>
                <a:ext uri="{FF2B5EF4-FFF2-40B4-BE49-F238E27FC236}">
                  <a16:creationId xmlns:a16="http://schemas.microsoft.com/office/drawing/2014/main" id="{415813EC-1F8C-E2E6-E95A-AE6F27BD37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4332" y="3957"/>
              <a:ext cx="1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900">
                  <a:solidFill>
                    <a:schemeClr val="tx2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>
                <a:solidFill>
                  <a:schemeClr val="tx2"/>
                </a:solidFill>
              </a:endParaRPr>
            </a:p>
          </p:txBody>
        </p:sp>
        <p:sp>
          <p:nvSpPr>
            <p:cNvPr id="33833" name="Rectangle 41">
              <a:extLst>
                <a:ext uri="{FF2B5EF4-FFF2-40B4-BE49-F238E27FC236}">
                  <a16:creationId xmlns:a16="http://schemas.microsoft.com/office/drawing/2014/main" id="{FA1FB7B3-85DB-AD05-4340-B50F6D9950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4936" y="3606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F</a:t>
              </a:r>
              <a:endParaRPr lang="en-US" altLang="en-US" sz="2000" b="1">
                <a:solidFill>
                  <a:schemeClr val="tx2"/>
                </a:solidFill>
              </a:endParaRPr>
            </a:p>
          </p:txBody>
        </p:sp>
      </p:grpSp>
      <p:sp>
        <p:nvSpPr>
          <p:cNvPr id="33834" name="Rectangle 42">
            <a:extLst>
              <a:ext uri="{FF2B5EF4-FFF2-40B4-BE49-F238E27FC236}">
                <a16:creationId xmlns:a16="http://schemas.microsoft.com/office/drawing/2014/main" id="{29D13C6A-74F6-2A11-9D8D-C543D12A45D1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7923213" y="5846763"/>
            <a:ext cx="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GB" altLang="en-US">
              <a:solidFill>
                <a:schemeClr val="tx2"/>
              </a:solidFill>
            </a:endParaRPr>
          </a:p>
        </p:txBody>
      </p:sp>
      <p:grpSp>
        <p:nvGrpSpPr>
          <p:cNvPr id="33842" name="Group 50">
            <a:extLst>
              <a:ext uri="{FF2B5EF4-FFF2-40B4-BE49-F238E27FC236}">
                <a16:creationId xmlns:a16="http://schemas.microsoft.com/office/drawing/2014/main" id="{0B662A00-4697-D303-D94E-6E3B80A0412D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2743200"/>
            <a:ext cx="2590800" cy="3305175"/>
            <a:chOff x="768" y="1815"/>
            <a:chExt cx="1632" cy="2082"/>
          </a:xfrm>
        </p:grpSpPr>
        <p:sp>
          <p:nvSpPr>
            <p:cNvPr id="33796" name="Text Box 4">
              <a:extLst>
                <a:ext uri="{FF2B5EF4-FFF2-40B4-BE49-F238E27FC236}">
                  <a16:creationId xmlns:a16="http://schemas.microsoft.com/office/drawing/2014/main" id="{33470CED-A6BC-5166-FD64-17DDC02303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815"/>
              <a:ext cx="1632" cy="20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30000"/>
                </a:spcBef>
                <a:buFontTx/>
                <a:buAutoNum type="arabicPeriod"/>
              </a:pPr>
              <a:r>
                <a:rPr lang="en-US" altLang="en-US" b="1">
                  <a:solidFill>
                    <a:schemeClr val="folHlink"/>
                  </a:solidFill>
                  <a:latin typeface="Comic Sans MS" panose="030F0702030302020204" pitchFamily="66" charset="0"/>
                </a:rPr>
                <a:t>AB </a:t>
              </a:r>
              <a:r>
                <a:rPr lang="en-US" altLang="en-US" b="1">
                  <a:latin typeface="Comic Sans MS" panose="030F0702030302020204" pitchFamily="66" charset="0"/>
                  <a:sym typeface="Symbol" panose="05050102010706020507" pitchFamily="18" charset="2"/>
                </a:rPr>
                <a:t></a:t>
              </a:r>
              <a:r>
                <a:rPr lang="en-US" altLang="en-US" b="1">
                  <a:solidFill>
                    <a:schemeClr val="folHlink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 </a:t>
              </a:r>
              <a:r>
                <a:rPr lang="en-US" altLang="en-US" b="1">
                  <a:solidFill>
                    <a:schemeClr val="tx2"/>
                  </a:solidFill>
                  <a:latin typeface="Comic Sans MS" panose="030F0702030302020204" pitchFamily="66" charset="0"/>
                </a:rPr>
                <a:t>DE</a:t>
              </a:r>
            </a:p>
            <a:p>
              <a:pPr>
                <a:spcBef>
                  <a:spcPct val="30000"/>
                </a:spcBef>
                <a:buFontTx/>
                <a:buAutoNum type="arabicPeriod"/>
              </a:pPr>
              <a:r>
                <a:rPr lang="en-US" altLang="en-US" b="1">
                  <a:solidFill>
                    <a:schemeClr val="folHlink"/>
                  </a:solidFill>
                  <a:latin typeface="Comic Sans MS" panose="030F0702030302020204" pitchFamily="66" charset="0"/>
                </a:rPr>
                <a:t>BC </a:t>
              </a:r>
              <a:r>
                <a:rPr lang="en-US" altLang="en-US" b="1">
                  <a:latin typeface="Comic Sans MS" panose="030F0702030302020204" pitchFamily="66" charset="0"/>
                  <a:sym typeface="Symbol" panose="05050102010706020507" pitchFamily="18" charset="2"/>
                </a:rPr>
                <a:t></a:t>
              </a:r>
              <a:r>
                <a:rPr lang="en-US" altLang="en-US" b="1">
                  <a:solidFill>
                    <a:schemeClr val="folHlink"/>
                  </a:solidFill>
                  <a:latin typeface="Comic Sans MS" panose="030F0702030302020204" pitchFamily="66" charset="0"/>
                </a:rPr>
                <a:t>  </a:t>
              </a:r>
              <a:r>
                <a:rPr lang="en-US" altLang="en-US" b="1">
                  <a:solidFill>
                    <a:schemeClr val="tx2"/>
                  </a:solidFill>
                  <a:latin typeface="Comic Sans MS" panose="030F0702030302020204" pitchFamily="66" charset="0"/>
                </a:rPr>
                <a:t>EF</a:t>
              </a:r>
            </a:p>
            <a:p>
              <a:pPr>
                <a:spcBef>
                  <a:spcPct val="30000"/>
                </a:spcBef>
                <a:buFontTx/>
                <a:buAutoNum type="arabicPeriod"/>
              </a:pPr>
              <a:r>
                <a:rPr lang="en-US" altLang="en-US" b="1">
                  <a:solidFill>
                    <a:schemeClr val="folHlink"/>
                  </a:solidFill>
                  <a:latin typeface="Comic Sans MS" panose="030F0702030302020204" pitchFamily="66" charset="0"/>
                </a:rPr>
                <a:t>AC </a:t>
              </a:r>
              <a:r>
                <a:rPr lang="en-US" altLang="en-US" b="1">
                  <a:latin typeface="Comic Sans MS" panose="030F0702030302020204" pitchFamily="66" charset="0"/>
                  <a:sym typeface="Symbol" panose="05050102010706020507" pitchFamily="18" charset="2"/>
                </a:rPr>
                <a:t></a:t>
              </a:r>
              <a:r>
                <a:rPr lang="en-US" altLang="en-US" b="1">
                  <a:solidFill>
                    <a:schemeClr val="folHlink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 </a:t>
              </a:r>
              <a:r>
                <a:rPr lang="en-US" altLang="en-US" b="1">
                  <a:solidFill>
                    <a:schemeClr val="tx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DF</a:t>
              </a:r>
            </a:p>
            <a:p>
              <a:pPr>
                <a:spcBef>
                  <a:spcPct val="30000"/>
                </a:spcBef>
                <a:buFontTx/>
                <a:buAutoNum type="arabicPeriod"/>
              </a:pPr>
              <a:r>
                <a:rPr lang="en-US" altLang="en-US" b="1">
                  <a:solidFill>
                    <a:schemeClr val="folHlink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 A </a:t>
              </a:r>
              <a:r>
                <a:rPr lang="en-US" altLang="en-US" b="1">
                  <a:latin typeface="Comic Sans MS" panose="030F0702030302020204" pitchFamily="66" charset="0"/>
                  <a:sym typeface="Symbol" panose="05050102010706020507" pitchFamily="18" charset="2"/>
                </a:rPr>
                <a:t></a:t>
              </a:r>
              <a:r>
                <a:rPr lang="en-US" altLang="en-US" b="1">
                  <a:solidFill>
                    <a:schemeClr val="folHlink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 </a:t>
              </a:r>
              <a:r>
                <a:rPr lang="en-US" altLang="en-US" b="1">
                  <a:solidFill>
                    <a:schemeClr val="tx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 D</a:t>
              </a:r>
            </a:p>
            <a:p>
              <a:pPr>
                <a:spcBef>
                  <a:spcPct val="30000"/>
                </a:spcBef>
                <a:buFontTx/>
                <a:buAutoNum type="arabicPeriod"/>
              </a:pPr>
              <a:r>
                <a:rPr lang="en-US" altLang="en-US" b="1">
                  <a:solidFill>
                    <a:schemeClr val="folHlink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 B </a:t>
              </a:r>
              <a:r>
                <a:rPr lang="en-US" altLang="en-US" b="1">
                  <a:latin typeface="Comic Sans MS" panose="030F0702030302020204" pitchFamily="66" charset="0"/>
                  <a:sym typeface="Symbol" panose="05050102010706020507" pitchFamily="18" charset="2"/>
                </a:rPr>
                <a:t></a:t>
              </a:r>
              <a:r>
                <a:rPr lang="en-US" altLang="en-US" b="1">
                  <a:solidFill>
                    <a:schemeClr val="folHlink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 </a:t>
              </a:r>
              <a:r>
                <a:rPr lang="en-US" altLang="en-US" b="1">
                  <a:solidFill>
                    <a:schemeClr val="tx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 E</a:t>
              </a:r>
            </a:p>
            <a:p>
              <a:pPr>
                <a:spcBef>
                  <a:spcPct val="30000"/>
                </a:spcBef>
                <a:buFontTx/>
                <a:buAutoNum type="arabicPeriod"/>
              </a:pPr>
              <a:r>
                <a:rPr lang="en-US" altLang="en-US" b="1">
                  <a:solidFill>
                    <a:schemeClr val="folHlink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 C </a:t>
              </a:r>
              <a:r>
                <a:rPr lang="en-US" altLang="en-US" b="1">
                  <a:latin typeface="Comic Sans MS" panose="030F0702030302020204" pitchFamily="66" charset="0"/>
                  <a:sym typeface="Symbol" panose="05050102010706020507" pitchFamily="18" charset="2"/>
                </a:rPr>
                <a:t></a:t>
              </a:r>
              <a:r>
                <a:rPr lang="en-US" altLang="en-US" b="1">
                  <a:solidFill>
                    <a:schemeClr val="folHlink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 </a:t>
              </a:r>
              <a:r>
                <a:rPr lang="en-US" altLang="en-US" b="1">
                  <a:solidFill>
                    <a:schemeClr val="tx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 F</a:t>
              </a:r>
            </a:p>
            <a:p>
              <a:pPr>
                <a:spcBef>
                  <a:spcPct val="30000"/>
                </a:spcBef>
                <a:buFontTx/>
                <a:buAutoNum type="arabicPeriod"/>
              </a:pPr>
              <a:endParaRPr lang="en-US" altLang="en-US" b="1">
                <a:solidFill>
                  <a:schemeClr val="folHlink"/>
                </a:solidFill>
                <a:latin typeface="Comic Sans MS" panose="030F0702030302020204" pitchFamily="66" charset="0"/>
                <a:sym typeface="Symbol" panose="05050102010706020507" pitchFamily="18" charset="2"/>
              </a:endParaRPr>
            </a:p>
          </p:txBody>
        </p:sp>
        <p:sp>
          <p:nvSpPr>
            <p:cNvPr id="33836" name="Line 44">
              <a:extLst>
                <a:ext uri="{FF2B5EF4-FFF2-40B4-BE49-F238E27FC236}">
                  <a16:creationId xmlns:a16="http://schemas.microsoft.com/office/drawing/2014/main" id="{3C4FE97C-CFD9-1A65-C0A3-6EE7BD304D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87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37" name="Line 45">
              <a:extLst>
                <a:ext uri="{FF2B5EF4-FFF2-40B4-BE49-F238E27FC236}">
                  <a16:creationId xmlns:a16="http://schemas.microsoft.com/office/drawing/2014/main" id="{D11ECF6B-0FAB-F18F-7760-94C95459E8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2160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38" name="Line 46">
              <a:extLst>
                <a:ext uri="{FF2B5EF4-FFF2-40B4-BE49-F238E27FC236}">
                  <a16:creationId xmlns:a16="http://schemas.microsoft.com/office/drawing/2014/main" id="{9A28BE1E-1808-1FE7-F345-EC93A4A190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448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39" name="Line 47">
              <a:extLst>
                <a:ext uri="{FF2B5EF4-FFF2-40B4-BE49-F238E27FC236}">
                  <a16:creationId xmlns:a16="http://schemas.microsoft.com/office/drawing/2014/main" id="{6982ECC0-052D-43DA-E724-408A081D42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1872"/>
              <a:ext cx="2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40" name="Line 48">
              <a:extLst>
                <a:ext uri="{FF2B5EF4-FFF2-40B4-BE49-F238E27FC236}">
                  <a16:creationId xmlns:a16="http://schemas.microsoft.com/office/drawing/2014/main" id="{5880555E-49E1-D562-6E03-1601AF284C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2160"/>
              <a:ext cx="2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41" name="Line 49">
              <a:extLst>
                <a:ext uri="{FF2B5EF4-FFF2-40B4-BE49-F238E27FC236}">
                  <a16:creationId xmlns:a16="http://schemas.microsoft.com/office/drawing/2014/main" id="{2F32E3C7-A0B5-CD09-6867-BDB560D5EA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2448"/>
              <a:ext cx="2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CD58B534-5DF9-4CD5-F0D3-585E36683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762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Do you need </a:t>
            </a:r>
            <a:r>
              <a:rPr lang="en-US" altLang="en-US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all six ?</a:t>
            </a:r>
          </a:p>
        </p:txBody>
      </p:sp>
      <p:sp>
        <p:nvSpPr>
          <p:cNvPr id="34854" name="Rectangle 38">
            <a:extLst>
              <a:ext uri="{FF2B5EF4-FFF2-40B4-BE49-F238E27FC236}">
                <a16:creationId xmlns:a16="http://schemas.microsoft.com/office/drawing/2014/main" id="{24984107-29D3-F53C-CB88-92FA055C53C1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7923213" y="5846763"/>
            <a:ext cx="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GB" altLang="en-US">
              <a:solidFill>
                <a:schemeClr val="tx2"/>
              </a:solidFill>
            </a:endParaRPr>
          </a:p>
        </p:txBody>
      </p:sp>
      <p:pic>
        <p:nvPicPr>
          <p:cNvPr id="34855" name="Picture 39">
            <a:extLst>
              <a:ext uri="{FF2B5EF4-FFF2-40B4-BE49-F238E27FC236}">
                <a16:creationId xmlns:a16="http://schemas.microsoft.com/office/drawing/2014/main" id="{FB7E03B0-3305-E5B8-D34D-F8C94F2DDB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19400"/>
            <a:ext cx="3733800" cy="263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56" name="AutoShape 40">
            <a:extLst>
              <a:ext uri="{FF2B5EF4-FFF2-40B4-BE49-F238E27FC236}">
                <a16:creationId xmlns:a16="http://schemas.microsoft.com/office/drawing/2014/main" id="{E8C333ED-19B5-D558-7691-47A62EE49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295400"/>
            <a:ext cx="2514600" cy="1371600"/>
          </a:xfrm>
          <a:prstGeom prst="wedgeRoundRectCallout">
            <a:avLst>
              <a:gd name="adj1" fmla="val -41227"/>
              <a:gd name="adj2" fmla="val 8761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7200" b="1">
                <a:solidFill>
                  <a:schemeClr val="folHlink"/>
                </a:solidFill>
              </a:rPr>
              <a:t>NO !</a:t>
            </a:r>
          </a:p>
        </p:txBody>
      </p:sp>
      <p:grpSp>
        <p:nvGrpSpPr>
          <p:cNvPr id="34868" name="Group 52">
            <a:extLst>
              <a:ext uri="{FF2B5EF4-FFF2-40B4-BE49-F238E27FC236}">
                <a16:creationId xmlns:a16="http://schemas.microsoft.com/office/drawing/2014/main" id="{310DEC31-5AD5-0D95-1C21-F534689FC691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191000"/>
            <a:ext cx="2133600" cy="2392363"/>
            <a:chOff x="3936" y="2640"/>
            <a:chExt cx="1344" cy="1507"/>
          </a:xfrm>
        </p:grpSpPr>
        <p:sp>
          <p:nvSpPr>
            <p:cNvPr id="34857" name="Rectangle 41">
              <a:extLst>
                <a:ext uri="{FF2B5EF4-FFF2-40B4-BE49-F238E27FC236}">
                  <a16:creationId xmlns:a16="http://schemas.microsoft.com/office/drawing/2014/main" id="{3D2CCDD8-6231-2526-7633-9F126BDE9F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642"/>
              <a:ext cx="1344" cy="150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endParaRPr lang="en-US" altLang="en-US" sz="2800" b="1"/>
            </a:p>
            <a:p>
              <a:pPr algn="ctr"/>
              <a:r>
                <a:rPr lang="en-US" altLang="en-US" sz="2800" b="1"/>
                <a:t>SSS</a:t>
              </a:r>
            </a:p>
            <a:p>
              <a:pPr algn="ctr"/>
              <a:r>
                <a:rPr lang="en-US" altLang="en-US" sz="2800" b="1"/>
                <a:t>SAS</a:t>
              </a:r>
            </a:p>
            <a:p>
              <a:pPr algn="ctr"/>
              <a:r>
                <a:rPr lang="en-US" altLang="en-US" sz="2800" b="1"/>
                <a:t>ASA</a:t>
              </a:r>
            </a:p>
            <a:p>
              <a:pPr algn="ctr"/>
              <a:r>
                <a:rPr lang="en-US" altLang="en-US" sz="2800" b="1"/>
                <a:t>AAS</a:t>
              </a:r>
            </a:p>
            <a:p>
              <a:pPr algn="ctr"/>
              <a:endParaRPr lang="en-US" altLang="en-US" sz="1000" b="1"/>
            </a:p>
          </p:txBody>
        </p:sp>
        <p:sp>
          <p:nvSpPr>
            <p:cNvPr id="34858" name="Line 42">
              <a:extLst>
                <a:ext uri="{FF2B5EF4-FFF2-40B4-BE49-F238E27FC236}">
                  <a16:creationId xmlns:a16="http://schemas.microsoft.com/office/drawing/2014/main" id="{F6CBEE8A-C8BE-C076-F918-76976C75EA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3216"/>
              <a:ext cx="1296" cy="0"/>
            </a:xfrm>
            <a:prstGeom prst="line">
              <a:avLst/>
            </a:prstGeom>
            <a:noFill/>
            <a:ln w="9525">
              <a:solidFill>
                <a:srgbClr val="E9A2E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59" name="Line 43">
              <a:extLst>
                <a:ext uri="{FF2B5EF4-FFF2-40B4-BE49-F238E27FC236}">
                  <a16:creationId xmlns:a16="http://schemas.microsoft.com/office/drawing/2014/main" id="{F276CF3C-F765-4624-E3FE-59AAC27A69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3456"/>
              <a:ext cx="1296" cy="0"/>
            </a:xfrm>
            <a:prstGeom prst="line">
              <a:avLst/>
            </a:prstGeom>
            <a:noFill/>
            <a:ln w="9525">
              <a:solidFill>
                <a:srgbClr val="E9A2E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60" name="Line 44">
              <a:extLst>
                <a:ext uri="{FF2B5EF4-FFF2-40B4-BE49-F238E27FC236}">
                  <a16:creationId xmlns:a16="http://schemas.microsoft.com/office/drawing/2014/main" id="{06664AC8-27BE-03EC-2A36-EEA206C3B8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3744"/>
              <a:ext cx="1296" cy="0"/>
            </a:xfrm>
            <a:prstGeom prst="line">
              <a:avLst/>
            </a:prstGeom>
            <a:noFill/>
            <a:ln w="9525">
              <a:solidFill>
                <a:srgbClr val="E9A2E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61" name="Line 45">
              <a:extLst>
                <a:ext uri="{FF2B5EF4-FFF2-40B4-BE49-F238E27FC236}">
                  <a16:creationId xmlns:a16="http://schemas.microsoft.com/office/drawing/2014/main" id="{4F9C72BC-EB9F-B95F-9DEB-28B9C399FB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4032"/>
              <a:ext cx="1296" cy="0"/>
            </a:xfrm>
            <a:prstGeom prst="line">
              <a:avLst/>
            </a:prstGeom>
            <a:noFill/>
            <a:ln w="9525">
              <a:solidFill>
                <a:srgbClr val="E9A2E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62" name="Line 46">
              <a:extLst>
                <a:ext uri="{FF2B5EF4-FFF2-40B4-BE49-F238E27FC236}">
                  <a16:creationId xmlns:a16="http://schemas.microsoft.com/office/drawing/2014/main" id="{57F99A16-84A9-18FB-119A-F19E4489E4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2928"/>
              <a:ext cx="1296" cy="0"/>
            </a:xfrm>
            <a:prstGeom prst="line">
              <a:avLst/>
            </a:prstGeom>
            <a:noFill/>
            <a:ln w="9525">
              <a:solidFill>
                <a:srgbClr val="E9A2E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63" name="Line 47">
              <a:extLst>
                <a:ext uri="{FF2B5EF4-FFF2-40B4-BE49-F238E27FC236}">
                  <a16:creationId xmlns:a16="http://schemas.microsoft.com/office/drawing/2014/main" id="{3A42E650-4FCE-68D8-9BD4-BC30196DEE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2640"/>
              <a:ext cx="0" cy="1488"/>
            </a:xfrm>
            <a:prstGeom prst="line">
              <a:avLst/>
            </a:prstGeom>
            <a:noFill/>
            <a:ln w="9525">
              <a:solidFill>
                <a:srgbClr val="E9A2E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65" name="Oval 49">
              <a:extLst>
                <a:ext uri="{FF2B5EF4-FFF2-40B4-BE49-F238E27FC236}">
                  <a16:creationId xmlns:a16="http://schemas.microsoft.com/office/drawing/2014/main" id="{3BDAA290-3831-C561-D616-AC5CC77F2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83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66" name="Oval 50">
              <a:extLst>
                <a:ext uri="{FF2B5EF4-FFF2-40B4-BE49-F238E27FC236}">
                  <a16:creationId xmlns:a16="http://schemas.microsoft.com/office/drawing/2014/main" id="{8841AF15-8D38-99B8-67E5-623CBFF950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408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67" name="Oval 51">
              <a:extLst>
                <a:ext uri="{FF2B5EF4-FFF2-40B4-BE49-F238E27FC236}">
                  <a16:creationId xmlns:a16="http://schemas.microsoft.com/office/drawing/2014/main" id="{CB698A95-EA48-11E4-723E-284D140DC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936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8C0F6A49-E681-332E-3434-D5883A228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Side-Side-Side (SSS)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1B579668-F75F-8112-0205-92B6EA5A8919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7923213" y="5846763"/>
            <a:ext cx="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GB" altLang="en-US">
              <a:solidFill>
                <a:schemeClr val="tx2"/>
              </a:solidFill>
            </a:endParaRPr>
          </a:p>
        </p:txBody>
      </p:sp>
      <p:grpSp>
        <p:nvGrpSpPr>
          <p:cNvPr id="39987" name="Group 51">
            <a:extLst>
              <a:ext uri="{FF2B5EF4-FFF2-40B4-BE49-F238E27FC236}">
                <a16:creationId xmlns:a16="http://schemas.microsoft.com/office/drawing/2014/main" id="{3BDB3BC9-4156-44C5-6B17-CBB2E748EA13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219200"/>
            <a:ext cx="7772400" cy="4191000"/>
            <a:chOff x="192" y="768"/>
            <a:chExt cx="4896" cy="2640"/>
          </a:xfrm>
        </p:grpSpPr>
        <p:sp>
          <p:nvSpPr>
            <p:cNvPr id="39941" name="Rectangle 5">
              <a:extLst>
                <a:ext uri="{FF2B5EF4-FFF2-40B4-BE49-F238E27FC236}">
                  <a16:creationId xmlns:a16="http://schemas.microsoft.com/office/drawing/2014/main" id="{EADB02CD-7415-0BD3-0236-25652B2E1A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768"/>
              <a:ext cx="4896" cy="26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942" name="Text Box 6">
              <a:extLst>
                <a:ext uri="{FF2B5EF4-FFF2-40B4-BE49-F238E27FC236}">
                  <a16:creationId xmlns:a16="http://schemas.microsoft.com/office/drawing/2014/main" id="{623FBA6F-8341-78CD-E340-46D8902E1D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008"/>
              <a:ext cx="2016" cy="1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30000"/>
                </a:spcBef>
                <a:buFontTx/>
                <a:buAutoNum type="arabicPeriod"/>
              </a:pPr>
              <a:r>
                <a:rPr lang="en-US" altLang="en-US" sz="3600" b="1">
                  <a:solidFill>
                    <a:schemeClr val="folHlink"/>
                  </a:solidFill>
                  <a:latin typeface="Comic Sans MS" panose="030F0702030302020204" pitchFamily="66" charset="0"/>
                </a:rPr>
                <a:t>  AB </a:t>
              </a:r>
              <a:r>
                <a:rPr lang="en-US" altLang="en-US" sz="3600" b="1">
                  <a:latin typeface="Comic Sans MS" panose="030F0702030302020204" pitchFamily="66" charset="0"/>
                  <a:sym typeface="Symbol" panose="05050102010706020507" pitchFamily="18" charset="2"/>
                </a:rPr>
                <a:t></a:t>
              </a:r>
              <a:r>
                <a:rPr lang="en-US" altLang="en-US" sz="3600" b="1">
                  <a:solidFill>
                    <a:schemeClr val="folHlink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 </a:t>
              </a:r>
              <a:r>
                <a:rPr lang="en-US" altLang="en-US" sz="3600" b="1">
                  <a:solidFill>
                    <a:schemeClr val="tx2"/>
                  </a:solidFill>
                  <a:latin typeface="Comic Sans MS" panose="030F0702030302020204" pitchFamily="66" charset="0"/>
                </a:rPr>
                <a:t>DE</a:t>
              </a:r>
            </a:p>
            <a:p>
              <a:pPr>
                <a:spcBef>
                  <a:spcPct val="30000"/>
                </a:spcBef>
                <a:buFontTx/>
                <a:buAutoNum type="arabicPeriod"/>
              </a:pPr>
              <a:r>
                <a:rPr lang="en-US" altLang="en-US" sz="3600" b="1">
                  <a:solidFill>
                    <a:schemeClr val="folHlink"/>
                  </a:solidFill>
                  <a:latin typeface="Comic Sans MS" panose="030F0702030302020204" pitchFamily="66" charset="0"/>
                </a:rPr>
                <a:t>  BC </a:t>
              </a:r>
              <a:r>
                <a:rPr lang="en-US" altLang="en-US" sz="3600" b="1">
                  <a:latin typeface="Comic Sans MS" panose="030F0702030302020204" pitchFamily="66" charset="0"/>
                  <a:sym typeface="Symbol" panose="05050102010706020507" pitchFamily="18" charset="2"/>
                </a:rPr>
                <a:t></a:t>
              </a:r>
              <a:r>
                <a:rPr lang="en-US" altLang="en-US" sz="3600" b="1">
                  <a:solidFill>
                    <a:schemeClr val="folHlink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altLang="en-US" sz="3600" b="1">
                  <a:solidFill>
                    <a:schemeClr val="tx2"/>
                  </a:solidFill>
                  <a:latin typeface="Comic Sans MS" panose="030F0702030302020204" pitchFamily="66" charset="0"/>
                </a:rPr>
                <a:t>EF</a:t>
              </a:r>
            </a:p>
            <a:p>
              <a:pPr>
                <a:spcBef>
                  <a:spcPct val="30000"/>
                </a:spcBef>
                <a:buFontTx/>
                <a:buAutoNum type="arabicPeriod"/>
              </a:pPr>
              <a:r>
                <a:rPr lang="en-US" altLang="en-US" sz="3600" b="1">
                  <a:solidFill>
                    <a:schemeClr val="folHlink"/>
                  </a:solidFill>
                  <a:latin typeface="Comic Sans MS" panose="030F0702030302020204" pitchFamily="66" charset="0"/>
                </a:rPr>
                <a:t>  AC </a:t>
              </a:r>
              <a:r>
                <a:rPr lang="en-US" altLang="en-US" sz="3600" b="1">
                  <a:latin typeface="Comic Sans MS" panose="030F0702030302020204" pitchFamily="66" charset="0"/>
                  <a:sym typeface="Symbol" panose="05050102010706020507" pitchFamily="18" charset="2"/>
                </a:rPr>
                <a:t></a:t>
              </a:r>
              <a:r>
                <a:rPr lang="en-US" altLang="en-US" sz="3600" b="1">
                  <a:solidFill>
                    <a:schemeClr val="folHlink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 </a:t>
              </a:r>
              <a:r>
                <a:rPr lang="en-US" altLang="en-US" sz="3600" b="1">
                  <a:solidFill>
                    <a:schemeClr val="tx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DF</a:t>
              </a:r>
              <a:endParaRPr lang="en-US" altLang="en-US" sz="3600" b="1">
                <a:solidFill>
                  <a:schemeClr val="folHlink"/>
                </a:solidFill>
                <a:latin typeface="Comic Sans MS" panose="030F0702030302020204" pitchFamily="66" charset="0"/>
                <a:sym typeface="Symbol" panose="05050102010706020507" pitchFamily="18" charset="2"/>
              </a:endParaRPr>
            </a:p>
          </p:txBody>
        </p:sp>
        <p:sp>
          <p:nvSpPr>
            <p:cNvPr id="39943" name="AutoShape 7">
              <a:extLst>
                <a:ext uri="{FF2B5EF4-FFF2-40B4-BE49-F238E27FC236}">
                  <a16:creationId xmlns:a16="http://schemas.microsoft.com/office/drawing/2014/main" id="{0C780CA1-2273-3D31-1F33-1960599BF0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400"/>
              <a:ext cx="768" cy="480"/>
            </a:xfrm>
            <a:prstGeom prst="rightArrow">
              <a:avLst>
                <a:gd name="adj1" fmla="val 50000"/>
                <a:gd name="adj2" fmla="val 40000"/>
              </a:avLst>
            </a:prstGeom>
            <a:solidFill>
              <a:srgbClr val="E38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944" name="Text Box 8">
              <a:extLst>
                <a:ext uri="{FF2B5EF4-FFF2-40B4-BE49-F238E27FC236}">
                  <a16:creationId xmlns:a16="http://schemas.microsoft.com/office/drawing/2014/main" id="{3926436F-22DE-9C90-DE55-312CB31A77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2400"/>
              <a:ext cx="21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600" b="1">
                  <a:solidFill>
                    <a:schemeClr val="hlink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ABC </a:t>
              </a:r>
              <a:r>
                <a:rPr lang="en-US" altLang="en-US" sz="3600">
                  <a:solidFill>
                    <a:schemeClr val="hlink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 </a:t>
              </a:r>
              <a:r>
                <a:rPr lang="en-US" altLang="en-US" sz="3600" b="1">
                  <a:solidFill>
                    <a:schemeClr val="hlink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</a:t>
              </a:r>
              <a:r>
                <a:rPr lang="en-US" altLang="en-US" sz="3600">
                  <a:solidFill>
                    <a:schemeClr val="hlink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 </a:t>
              </a:r>
              <a:r>
                <a:rPr lang="en-US" altLang="en-US" sz="3600" b="1">
                  <a:solidFill>
                    <a:schemeClr val="hlink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DEF</a:t>
              </a:r>
            </a:p>
          </p:txBody>
        </p:sp>
        <p:grpSp>
          <p:nvGrpSpPr>
            <p:cNvPr id="39945" name="Group 9">
              <a:extLst>
                <a:ext uri="{FF2B5EF4-FFF2-40B4-BE49-F238E27FC236}">
                  <a16:creationId xmlns:a16="http://schemas.microsoft.com/office/drawing/2014/main" id="{74F2A6EF-9A78-C7B1-3C56-12295E2CBC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864"/>
              <a:ext cx="1342" cy="1109"/>
              <a:chOff x="3579" y="1003"/>
              <a:chExt cx="1342" cy="1109"/>
            </a:xfrm>
          </p:grpSpPr>
          <p:sp>
            <p:nvSpPr>
              <p:cNvPr id="39946" name="AutoShape 10">
                <a:extLst>
                  <a:ext uri="{FF2B5EF4-FFF2-40B4-BE49-F238E27FC236}">
                    <a16:creationId xmlns:a16="http://schemas.microsoft.com/office/drawing/2014/main" id="{B108F81B-2F2F-C9A0-9EB3-C4F641F6B0C6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 rot="422102">
                <a:off x="3603" y="1003"/>
                <a:ext cx="1318" cy="10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947" name="Rectangle 11">
                <a:extLst>
                  <a:ext uri="{FF2B5EF4-FFF2-40B4-BE49-F238E27FC236}">
                    <a16:creationId xmlns:a16="http://schemas.microsoft.com/office/drawing/2014/main" id="{5F4341BA-274D-BD77-8EA0-40D9985384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22102">
                <a:off x="3654" y="1026"/>
                <a:ext cx="12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6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n-US" altLang="en-US"/>
              </a:p>
            </p:txBody>
          </p:sp>
          <p:sp>
            <p:nvSpPr>
              <p:cNvPr id="39948" name="Rectangle 12">
                <a:extLst>
                  <a:ext uri="{FF2B5EF4-FFF2-40B4-BE49-F238E27FC236}">
                    <a16:creationId xmlns:a16="http://schemas.microsoft.com/office/drawing/2014/main" id="{6483A863-D454-2EAF-AF27-DA2B4AF7D7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22102">
                <a:off x="3821" y="1073"/>
                <a:ext cx="13" cy="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6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n-US" altLang="en-US"/>
              </a:p>
            </p:txBody>
          </p:sp>
          <p:sp>
            <p:nvSpPr>
              <p:cNvPr id="39949" name="Rectangle 13">
                <a:extLst>
                  <a:ext uri="{FF2B5EF4-FFF2-40B4-BE49-F238E27FC236}">
                    <a16:creationId xmlns:a16="http://schemas.microsoft.com/office/drawing/2014/main" id="{ABEFF9E4-6AE4-167D-5518-B21E6D28A4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22102">
                <a:off x="3811" y="1161"/>
                <a:ext cx="12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6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n-US" altLang="en-US"/>
              </a:p>
            </p:txBody>
          </p:sp>
          <p:sp>
            <p:nvSpPr>
              <p:cNvPr id="39950" name="Rectangle 14">
                <a:extLst>
                  <a:ext uri="{FF2B5EF4-FFF2-40B4-BE49-F238E27FC236}">
                    <a16:creationId xmlns:a16="http://schemas.microsoft.com/office/drawing/2014/main" id="{C5905B50-FA8A-6827-178A-9D6A747110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22102">
                <a:off x="3798" y="1259"/>
                <a:ext cx="13" cy="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600">
                    <a:solidFill>
                      <a:schemeClr val="folHlink"/>
                    </a:solidFill>
                    <a:latin typeface="Times New Roman" panose="02020603050405020304" pitchFamily="18" charset="0"/>
                  </a:rPr>
                  <a:t> </a:t>
                </a:r>
                <a:endParaRPr lang="en-US" altLang="en-US">
                  <a:solidFill>
                    <a:schemeClr val="folHlink"/>
                  </a:solidFill>
                </a:endParaRPr>
              </a:p>
            </p:txBody>
          </p:sp>
          <p:grpSp>
            <p:nvGrpSpPr>
              <p:cNvPr id="39951" name="Group 15">
                <a:extLst>
                  <a:ext uri="{FF2B5EF4-FFF2-40B4-BE49-F238E27FC236}">
                    <a16:creationId xmlns:a16="http://schemas.microsoft.com/office/drawing/2014/main" id="{61C17066-E321-CF4A-6F74-D20544C35FB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22102">
                <a:off x="3767" y="1311"/>
                <a:ext cx="844" cy="609"/>
                <a:chOff x="4105" y="2050"/>
                <a:chExt cx="584" cy="370"/>
              </a:xfrm>
            </p:grpSpPr>
            <p:sp>
              <p:nvSpPr>
                <p:cNvPr id="39952" name="Line 16">
                  <a:extLst>
                    <a:ext uri="{FF2B5EF4-FFF2-40B4-BE49-F238E27FC236}">
                      <a16:creationId xmlns:a16="http://schemas.microsoft.com/office/drawing/2014/main" id="{EA8EC4F7-FDEC-D398-639A-A27AF0D7CF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105" y="2050"/>
                  <a:ext cx="146" cy="365"/>
                </a:xfrm>
                <a:prstGeom prst="line">
                  <a:avLst/>
                </a:prstGeom>
                <a:noFill/>
                <a:ln w="28575" cap="rnd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9953" name="Line 17">
                  <a:extLst>
                    <a:ext uri="{FF2B5EF4-FFF2-40B4-BE49-F238E27FC236}">
                      <a16:creationId xmlns:a16="http://schemas.microsoft.com/office/drawing/2014/main" id="{4CCE1954-E275-0E95-A714-7AC6B54183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05" y="2419"/>
                  <a:ext cx="584" cy="1"/>
                </a:xfrm>
                <a:prstGeom prst="line">
                  <a:avLst/>
                </a:prstGeom>
                <a:noFill/>
                <a:ln w="28575" cap="rnd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9954" name="Line 18">
                  <a:extLst>
                    <a:ext uri="{FF2B5EF4-FFF2-40B4-BE49-F238E27FC236}">
                      <a16:creationId xmlns:a16="http://schemas.microsoft.com/office/drawing/2014/main" id="{4A2DA8EC-6A40-AD3A-C052-275002AE54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51" y="2054"/>
                  <a:ext cx="438" cy="365"/>
                </a:xfrm>
                <a:prstGeom prst="line">
                  <a:avLst/>
                </a:prstGeom>
                <a:noFill/>
                <a:ln w="28575" cap="rnd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9955" name="Rectangle 19">
                <a:extLst>
                  <a:ext uri="{FF2B5EF4-FFF2-40B4-BE49-F238E27FC236}">
                    <a16:creationId xmlns:a16="http://schemas.microsoft.com/office/drawing/2014/main" id="{CD913AFA-9E38-39FC-84C2-45E057C2B3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22102">
                <a:off x="4583" y="1911"/>
                <a:ext cx="13" cy="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6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n-US" altLang="en-US"/>
              </a:p>
            </p:txBody>
          </p:sp>
          <p:sp>
            <p:nvSpPr>
              <p:cNvPr id="39956" name="Rectangle 20">
                <a:extLst>
                  <a:ext uri="{FF2B5EF4-FFF2-40B4-BE49-F238E27FC236}">
                    <a16:creationId xmlns:a16="http://schemas.microsoft.com/office/drawing/2014/main" id="{DD34F4BE-16B7-A8F3-2D93-E29D3D32C2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22102">
                <a:off x="3970" y="1104"/>
                <a:ext cx="10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000" b="1">
                    <a:solidFill>
                      <a:schemeClr val="folHlink"/>
                    </a:solidFill>
                    <a:latin typeface="Times New Roman" panose="02020603050405020304" pitchFamily="18" charset="0"/>
                  </a:rPr>
                  <a:t>B</a:t>
                </a:r>
                <a:endParaRPr lang="en-US" altLang="en-US" sz="2000" b="1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9957" name="Rectangle 21">
                <a:extLst>
                  <a:ext uri="{FF2B5EF4-FFF2-40B4-BE49-F238E27FC236}">
                    <a16:creationId xmlns:a16="http://schemas.microsoft.com/office/drawing/2014/main" id="{AF819A3D-CF7E-E1AB-3D4C-84F0B607D4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22102">
                <a:off x="3579" y="1728"/>
                <a:ext cx="11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000" b="1">
                    <a:solidFill>
                      <a:schemeClr val="folHlink"/>
                    </a:solidFill>
                    <a:latin typeface="Times New Roman" panose="02020603050405020304" pitchFamily="18" charset="0"/>
                  </a:rPr>
                  <a:t>A</a:t>
                </a:r>
                <a:endParaRPr lang="en-US" altLang="en-US" sz="2000" b="1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9958" name="Rectangle 22">
                <a:extLst>
                  <a:ext uri="{FF2B5EF4-FFF2-40B4-BE49-F238E27FC236}">
                    <a16:creationId xmlns:a16="http://schemas.microsoft.com/office/drawing/2014/main" id="{15429564-0B46-F3D7-1F9E-B47383553A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22102">
                <a:off x="3675" y="1788"/>
                <a:ext cx="17" cy="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n-US" altLang="en-US"/>
              </a:p>
            </p:txBody>
          </p:sp>
          <p:sp>
            <p:nvSpPr>
              <p:cNvPr id="39959" name="Rectangle 23">
                <a:extLst>
                  <a:ext uri="{FF2B5EF4-FFF2-40B4-BE49-F238E27FC236}">
                    <a16:creationId xmlns:a16="http://schemas.microsoft.com/office/drawing/2014/main" id="{C7FB2A0B-33A3-2B80-C92E-82A507AB8F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22102">
                <a:off x="4608" y="1920"/>
                <a:ext cx="11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000" b="1">
                    <a:solidFill>
                      <a:schemeClr val="folHlink"/>
                    </a:solidFill>
                    <a:latin typeface="Times New Roman" panose="02020603050405020304" pitchFamily="18" charset="0"/>
                  </a:rPr>
                  <a:t>C</a:t>
                </a:r>
                <a:endParaRPr lang="en-US" altLang="en-US" sz="2000" b="1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9960" name="Rectangle 24">
                <a:extLst>
                  <a:ext uri="{FF2B5EF4-FFF2-40B4-BE49-F238E27FC236}">
                    <a16:creationId xmlns:a16="http://schemas.microsoft.com/office/drawing/2014/main" id="{5A8A7206-1A4A-91FC-63A4-90359969AE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22102">
                <a:off x="4674" y="1913"/>
                <a:ext cx="19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n-US" altLang="en-US"/>
              </a:p>
            </p:txBody>
          </p:sp>
          <p:sp>
            <p:nvSpPr>
              <p:cNvPr id="39961" name="Line 25">
                <a:extLst>
                  <a:ext uri="{FF2B5EF4-FFF2-40B4-BE49-F238E27FC236}">
                    <a16:creationId xmlns:a16="http://schemas.microsoft.com/office/drawing/2014/main" id="{A67BAA65-5E92-49E1-47C7-489393F571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40" y="1536"/>
                <a:ext cx="96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962" name="Line 26">
                <a:extLst>
                  <a:ext uri="{FF2B5EF4-FFF2-40B4-BE49-F238E27FC236}">
                    <a16:creationId xmlns:a16="http://schemas.microsoft.com/office/drawing/2014/main" id="{DFE9052C-44AF-9C41-3CFF-C8E8296D03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24" y="1536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963" name="Line 27">
                <a:extLst>
                  <a:ext uri="{FF2B5EF4-FFF2-40B4-BE49-F238E27FC236}">
                    <a16:creationId xmlns:a16="http://schemas.microsoft.com/office/drawing/2014/main" id="{2E7E402B-B09E-D051-9947-2E59744E9D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72" y="1584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964" name="Line 28">
                <a:extLst>
                  <a:ext uri="{FF2B5EF4-FFF2-40B4-BE49-F238E27FC236}">
                    <a16:creationId xmlns:a16="http://schemas.microsoft.com/office/drawing/2014/main" id="{C4CB77D9-F470-7179-C71E-2D29EC9493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32" y="1824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965" name="Line 29">
                <a:extLst>
                  <a:ext uri="{FF2B5EF4-FFF2-40B4-BE49-F238E27FC236}">
                    <a16:creationId xmlns:a16="http://schemas.microsoft.com/office/drawing/2014/main" id="{13C362F9-DBBE-6A0D-DEB6-8490BB9E7A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80" y="1824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966" name="Line 30">
                <a:extLst>
                  <a:ext uri="{FF2B5EF4-FFF2-40B4-BE49-F238E27FC236}">
                    <a16:creationId xmlns:a16="http://schemas.microsoft.com/office/drawing/2014/main" id="{1CBF59A0-7AE9-1150-B738-C7062305B2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28" y="1824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9967" name="AutoShape 31">
              <a:extLst>
                <a:ext uri="{FF2B5EF4-FFF2-40B4-BE49-F238E27FC236}">
                  <a16:creationId xmlns:a16="http://schemas.microsoft.com/office/drawing/2014/main" id="{A12F32D3-1FC3-FA95-9E2A-CD649E04C26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 rot="-1394921">
              <a:off x="2811" y="816"/>
              <a:ext cx="1132" cy="1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968" name="Rectangle 32">
              <a:extLst>
                <a:ext uri="{FF2B5EF4-FFF2-40B4-BE49-F238E27FC236}">
                  <a16:creationId xmlns:a16="http://schemas.microsoft.com/office/drawing/2014/main" id="{7BA2A86A-1E0A-CB5D-1A02-70F7FED448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2736" y="1233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600">
                  <a:solidFill>
                    <a:schemeClr val="tx2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>
                <a:solidFill>
                  <a:schemeClr val="tx2"/>
                </a:solidFill>
              </a:endParaRPr>
            </a:p>
          </p:txBody>
        </p:sp>
        <p:sp>
          <p:nvSpPr>
            <p:cNvPr id="39969" name="Rectangle 33">
              <a:extLst>
                <a:ext uri="{FF2B5EF4-FFF2-40B4-BE49-F238E27FC236}">
                  <a16:creationId xmlns:a16="http://schemas.microsoft.com/office/drawing/2014/main" id="{4CC8944C-9DA0-A8AB-4C67-64B58502D53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2879" y="1177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600">
                  <a:solidFill>
                    <a:schemeClr val="tx2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>
                <a:solidFill>
                  <a:schemeClr val="tx2"/>
                </a:solidFill>
              </a:endParaRPr>
            </a:p>
          </p:txBody>
        </p:sp>
        <p:sp>
          <p:nvSpPr>
            <p:cNvPr id="39970" name="Rectangle 34">
              <a:extLst>
                <a:ext uri="{FF2B5EF4-FFF2-40B4-BE49-F238E27FC236}">
                  <a16:creationId xmlns:a16="http://schemas.microsoft.com/office/drawing/2014/main" id="{0AE51695-BB13-6341-B44F-ECA8185A6F6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2906" y="1261"/>
              <a:ext cx="13" cy="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600">
                  <a:solidFill>
                    <a:schemeClr val="tx2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>
                <a:solidFill>
                  <a:schemeClr val="tx2"/>
                </a:solidFill>
              </a:endParaRPr>
            </a:p>
          </p:txBody>
        </p:sp>
        <p:sp>
          <p:nvSpPr>
            <p:cNvPr id="39971" name="Rectangle 35">
              <a:extLst>
                <a:ext uri="{FF2B5EF4-FFF2-40B4-BE49-F238E27FC236}">
                  <a16:creationId xmlns:a16="http://schemas.microsoft.com/office/drawing/2014/main" id="{694906A7-3963-BA9E-9B13-EFEF6C64D22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2936" y="1347"/>
              <a:ext cx="1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600">
                  <a:solidFill>
                    <a:schemeClr val="tx2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>
                <a:solidFill>
                  <a:schemeClr val="tx2"/>
                </a:solidFill>
              </a:endParaRPr>
            </a:p>
          </p:txBody>
        </p:sp>
        <p:grpSp>
          <p:nvGrpSpPr>
            <p:cNvPr id="39972" name="Group 36">
              <a:extLst>
                <a:ext uri="{FF2B5EF4-FFF2-40B4-BE49-F238E27FC236}">
                  <a16:creationId xmlns:a16="http://schemas.microsoft.com/office/drawing/2014/main" id="{9B8F0FBE-20C3-8C55-4CA7-04EAE36DEE2E}"/>
                </a:ext>
              </a:extLst>
            </p:cNvPr>
            <p:cNvGrpSpPr>
              <a:grpSpLocks/>
            </p:cNvGrpSpPr>
            <p:nvPr/>
          </p:nvGrpSpPr>
          <p:grpSpPr bwMode="auto">
            <a:xfrm rot="-1394921">
              <a:off x="2993" y="1145"/>
              <a:ext cx="725" cy="594"/>
              <a:chOff x="4105" y="2050"/>
              <a:chExt cx="584" cy="370"/>
            </a:xfrm>
          </p:grpSpPr>
          <p:sp>
            <p:nvSpPr>
              <p:cNvPr id="39973" name="Line 37">
                <a:extLst>
                  <a:ext uri="{FF2B5EF4-FFF2-40B4-BE49-F238E27FC236}">
                    <a16:creationId xmlns:a16="http://schemas.microsoft.com/office/drawing/2014/main" id="{7DC7C231-782C-0329-6793-9543D9D382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05" y="2050"/>
                <a:ext cx="146" cy="365"/>
              </a:xfrm>
              <a:prstGeom prst="line">
                <a:avLst/>
              </a:prstGeom>
              <a:noFill/>
              <a:ln w="28575" cap="rnd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974" name="Line 38">
                <a:extLst>
                  <a:ext uri="{FF2B5EF4-FFF2-40B4-BE49-F238E27FC236}">
                    <a16:creationId xmlns:a16="http://schemas.microsoft.com/office/drawing/2014/main" id="{0C7051B3-5732-31E1-91E4-EC2A36C60A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05" y="2419"/>
                <a:ext cx="584" cy="1"/>
              </a:xfrm>
              <a:prstGeom prst="line">
                <a:avLst/>
              </a:prstGeom>
              <a:noFill/>
              <a:ln w="28575" cap="rnd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975" name="Line 39">
                <a:extLst>
                  <a:ext uri="{FF2B5EF4-FFF2-40B4-BE49-F238E27FC236}">
                    <a16:creationId xmlns:a16="http://schemas.microsoft.com/office/drawing/2014/main" id="{405BD544-C02A-FEE5-E9A4-73D2D9382B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1" y="2054"/>
                <a:ext cx="438" cy="365"/>
              </a:xfrm>
              <a:prstGeom prst="line">
                <a:avLst/>
              </a:prstGeom>
              <a:noFill/>
              <a:ln w="28575" cap="rnd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9976" name="Rectangle 40">
              <a:extLst>
                <a:ext uri="{FF2B5EF4-FFF2-40B4-BE49-F238E27FC236}">
                  <a16:creationId xmlns:a16="http://schemas.microsoft.com/office/drawing/2014/main" id="{2454C88C-9204-1928-3BF5-CEF3DC5CBD7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3777" y="1465"/>
              <a:ext cx="11" cy="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600">
                  <a:solidFill>
                    <a:schemeClr val="tx2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>
                <a:solidFill>
                  <a:schemeClr val="tx2"/>
                </a:solidFill>
              </a:endParaRPr>
            </a:p>
          </p:txBody>
        </p:sp>
        <p:sp>
          <p:nvSpPr>
            <p:cNvPr id="39977" name="Rectangle 41">
              <a:extLst>
                <a:ext uri="{FF2B5EF4-FFF2-40B4-BE49-F238E27FC236}">
                  <a16:creationId xmlns:a16="http://schemas.microsoft.com/office/drawing/2014/main" id="{16F5F80B-61F5-61F2-1561-C31824C784E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2977" y="1056"/>
              <a:ext cx="10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E</a:t>
              </a:r>
              <a:endParaRPr lang="en-US" altLang="en-US" sz="2000" b="1">
                <a:solidFill>
                  <a:schemeClr val="tx2"/>
                </a:solidFill>
              </a:endParaRPr>
            </a:p>
          </p:txBody>
        </p:sp>
        <p:sp>
          <p:nvSpPr>
            <p:cNvPr id="39978" name="Rectangle 42">
              <a:extLst>
                <a:ext uri="{FF2B5EF4-FFF2-40B4-BE49-F238E27FC236}">
                  <a16:creationId xmlns:a16="http://schemas.microsoft.com/office/drawing/2014/main" id="{6CBF80A3-41C3-0B5A-641A-1A2EE85EEB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2957" y="1823"/>
              <a:ext cx="115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D</a:t>
              </a:r>
              <a:endParaRPr lang="en-US" altLang="en-US" sz="2000" b="1">
                <a:solidFill>
                  <a:schemeClr val="tx2"/>
                </a:solidFill>
              </a:endParaRPr>
            </a:p>
          </p:txBody>
        </p:sp>
        <p:sp>
          <p:nvSpPr>
            <p:cNvPr id="39979" name="Rectangle 43">
              <a:extLst>
                <a:ext uri="{FF2B5EF4-FFF2-40B4-BE49-F238E27FC236}">
                  <a16:creationId xmlns:a16="http://schemas.microsoft.com/office/drawing/2014/main" id="{C2708B1B-1BE9-1277-AE4E-6B798ECC92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3054" y="1855"/>
              <a:ext cx="17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900">
                  <a:solidFill>
                    <a:schemeClr val="tx2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>
                <a:solidFill>
                  <a:schemeClr val="tx2"/>
                </a:solidFill>
              </a:endParaRPr>
            </a:p>
          </p:txBody>
        </p:sp>
        <p:sp>
          <p:nvSpPr>
            <p:cNvPr id="39980" name="Rectangle 44">
              <a:extLst>
                <a:ext uri="{FF2B5EF4-FFF2-40B4-BE49-F238E27FC236}">
                  <a16:creationId xmlns:a16="http://schemas.microsoft.com/office/drawing/2014/main" id="{CD6A6D45-34EC-0EC6-A6F2-CD8926E9287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3886" y="1488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F</a:t>
              </a:r>
              <a:endParaRPr lang="en-US" altLang="en-US" sz="2000" b="1">
                <a:solidFill>
                  <a:schemeClr val="tx2"/>
                </a:solidFill>
              </a:endParaRPr>
            </a:p>
          </p:txBody>
        </p:sp>
        <p:sp>
          <p:nvSpPr>
            <p:cNvPr id="39981" name="Line 45">
              <a:extLst>
                <a:ext uri="{FF2B5EF4-FFF2-40B4-BE49-F238E27FC236}">
                  <a16:creationId xmlns:a16="http://schemas.microsoft.com/office/drawing/2014/main" id="{87FC5823-E456-442B-38D5-CEC8E29264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31" y="14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982" name="Line 46">
              <a:extLst>
                <a:ext uri="{FF2B5EF4-FFF2-40B4-BE49-F238E27FC236}">
                  <a16:creationId xmlns:a16="http://schemas.microsoft.com/office/drawing/2014/main" id="{B695AE35-CCAE-19ED-18E4-EB8CACB6F1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9" y="1296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983" name="Line 47">
              <a:extLst>
                <a:ext uri="{FF2B5EF4-FFF2-40B4-BE49-F238E27FC236}">
                  <a16:creationId xmlns:a16="http://schemas.microsoft.com/office/drawing/2014/main" id="{CBC01CEC-3C2F-5EEB-C7F7-54171ABB00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7" y="1344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984" name="Line 48">
              <a:extLst>
                <a:ext uri="{FF2B5EF4-FFF2-40B4-BE49-F238E27FC236}">
                  <a16:creationId xmlns:a16="http://schemas.microsoft.com/office/drawing/2014/main" id="{4E7F92DA-E952-CF7E-9AD2-BEB47D5253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7" y="1680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985" name="Line 49">
              <a:extLst>
                <a:ext uri="{FF2B5EF4-FFF2-40B4-BE49-F238E27FC236}">
                  <a16:creationId xmlns:a16="http://schemas.microsoft.com/office/drawing/2014/main" id="{758F739A-A905-D08F-85F4-AB699A79DC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3" y="1680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986" name="Line 50">
              <a:extLst>
                <a:ext uri="{FF2B5EF4-FFF2-40B4-BE49-F238E27FC236}">
                  <a16:creationId xmlns:a16="http://schemas.microsoft.com/office/drawing/2014/main" id="{D385B5ED-3A71-985F-4194-17F7AF7482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15" y="1680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9988" name="Line 52">
            <a:extLst>
              <a:ext uri="{FF2B5EF4-FFF2-40B4-BE49-F238E27FC236}">
                <a16:creationId xmlns:a16="http://schemas.microsoft.com/office/drawing/2014/main" id="{6C89BFA0-5110-9B0C-08FE-01ACA0BFC9D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2004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89" name="Line 53">
            <a:extLst>
              <a:ext uri="{FF2B5EF4-FFF2-40B4-BE49-F238E27FC236}">
                <a16:creationId xmlns:a16="http://schemas.microsoft.com/office/drawing/2014/main" id="{250C0B72-D295-5F31-021F-28B819F65E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9624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90" name="Line 54">
            <a:extLst>
              <a:ext uri="{FF2B5EF4-FFF2-40B4-BE49-F238E27FC236}">
                <a16:creationId xmlns:a16="http://schemas.microsoft.com/office/drawing/2014/main" id="{4F088B5F-81BA-B377-2809-59B81B96817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6482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91" name="Line 55">
            <a:extLst>
              <a:ext uri="{FF2B5EF4-FFF2-40B4-BE49-F238E27FC236}">
                <a16:creationId xmlns:a16="http://schemas.microsoft.com/office/drawing/2014/main" id="{21618754-0422-1811-D2C1-9F79F40251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2766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92" name="Line 56">
            <a:extLst>
              <a:ext uri="{FF2B5EF4-FFF2-40B4-BE49-F238E27FC236}">
                <a16:creationId xmlns:a16="http://schemas.microsoft.com/office/drawing/2014/main" id="{4E6F1E62-F916-ED11-F879-5DD6096670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9624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93" name="Line 57">
            <a:extLst>
              <a:ext uri="{FF2B5EF4-FFF2-40B4-BE49-F238E27FC236}">
                <a16:creationId xmlns:a16="http://schemas.microsoft.com/office/drawing/2014/main" id="{8D09B6E2-81CD-657B-3C9F-33E37FB27D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7244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B43CD287-469C-2B36-5E8F-5642BCC49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Side-Angle-Side (SAS)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A1895E59-178C-C53E-26C5-87C56A37FBEE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7923213" y="5846763"/>
            <a:ext cx="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GB" altLang="en-US">
              <a:solidFill>
                <a:schemeClr val="tx2"/>
              </a:solidFill>
            </a:endParaRPr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3DF058C8-35D4-44EB-F4F0-DF12F0462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19200"/>
            <a:ext cx="7772400" cy="419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66" name="Text Box 6">
            <a:extLst>
              <a:ext uri="{FF2B5EF4-FFF2-40B4-BE49-F238E27FC236}">
                <a16:creationId xmlns:a16="http://schemas.microsoft.com/office/drawing/2014/main" id="{B6283205-9506-1648-484E-98EB94E4D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87700"/>
            <a:ext cx="3200400" cy="207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  <a:latin typeface="Comic Sans MS" panose="030F0702030302020204" pitchFamily="66" charset="0"/>
              </a:rPr>
              <a:t> AB </a:t>
            </a:r>
            <a:r>
              <a:rPr lang="en-US" altLang="en-US" sz="3600" b="1">
                <a:latin typeface="Comic Sans MS" panose="030F0702030302020204" pitchFamily="66" charset="0"/>
                <a:sym typeface="Symbol" panose="05050102010706020507" pitchFamily="18" charset="2"/>
              </a:rPr>
              <a:t></a:t>
            </a:r>
            <a:r>
              <a:rPr lang="en-US" altLang="en-US" sz="3600" b="1">
                <a:solidFill>
                  <a:schemeClr val="fol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tx2"/>
                </a:solidFill>
                <a:latin typeface="Comic Sans MS" panose="030F0702030302020204" pitchFamily="66" charset="0"/>
              </a:rPr>
              <a:t>DE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3600" b="1">
                <a:solidFill>
                  <a:schemeClr val="fol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</a:t>
            </a:r>
            <a:r>
              <a:rPr lang="en-US" altLang="en-US" sz="3600" b="1">
                <a:solidFill>
                  <a:schemeClr val="folHlink"/>
                </a:solidFill>
                <a:latin typeface="Comic Sans MS" panose="030F0702030302020204" pitchFamily="66" charset="0"/>
              </a:rPr>
              <a:t>A </a:t>
            </a:r>
            <a:r>
              <a:rPr lang="en-US" altLang="en-US" sz="3600" b="1">
                <a:latin typeface="Comic Sans MS" panose="030F0702030302020204" pitchFamily="66" charset="0"/>
                <a:sym typeface="Symbol" panose="05050102010706020507" pitchFamily="18" charset="2"/>
              </a:rPr>
              <a:t></a:t>
            </a:r>
            <a:r>
              <a:rPr lang="en-US" altLang="en-US" sz="3600" b="1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3600" b="1">
                <a:solidFill>
                  <a:schemeClr val="tx2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</a:t>
            </a:r>
            <a:r>
              <a:rPr lang="en-US" altLang="en-US" sz="1800">
                <a:latin typeface="Comic Sans MS" panose="030F0702030302020204" pitchFamily="66" charset="0"/>
              </a:rPr>
              <a:t> </a:t>
            </a:r>
            <a:r>
              <a:rPr lang="en-US" altLang="en-US" sz="3600" b="1">
                <a:solidFill>
                  <a:schemeClr val="tx2"/>
                </a:solidFill>
                <a:latin typeface="Comic Sans MS" panose="030F0702030302020204" pitchFamily="66" charset="0"/>
              </a:rPr>
              <a:t>D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  <a:latin typeface="Comic Sans MS" panose="030F0702030302020204" pitchFamily="66" charset="0"/>
              </a:rPr>
              <a:t> AC </a:t>
            </a:r>
            <a:r>
              <a:rPr lang="en-US" altLang="en-US" sz="3600" b="1">
                <a:latin typeface="Comic Sans MS" panose="030F0702030302020204" pitchFamily="66" charset="0"/>
                <a:sym typeface="Symbol" panose="05050102010706020507" pitchFamily="18" charset="2"/>
              </a:rPr>
              <a:t></a:t>
            </a:r>
            <a:r>
              <a:rPr lang="en-US" altLang="en-US" sz="3600" b="1">
                <a:solidFill>
                  <a:schemeClr val="fol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tx2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DF</a:t>
            </a:r>
          </a:p>
        </p:txBody>
      </p:sp>
      <p:sp>
        <p:nvSpPr>
          <p:cNvPr id="40967" name="AutoShape 7">
            <a:extLst>
              <a:ext uri="{FF2B5EF4-FFF2-40B4-BE49-F238E27FC236}">
                <a16:creationId xmlns:a16="http://schemas.microsoft.com/office/drawing/2014/main" id="{C96C04D7-65BB-B1FA-E270-DB2463925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886200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solidFill>
            <a:srgbClr val="E38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68" name="Text Box 8">
            <a:extLst>
              <a:ext uri="{FF2B5EF4-FFF2-40B4-BE49-F238E27FC236}">
                <a16:creationId xmlns:a16="http://schemas.microsoft.com/office/drawing/2014/main" id="{69ADE374-8F7C-7CF6-DFC9-E1BC72FFA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810000"/>
            <a:ext cx="342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chemeClr val="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ABC </a:t>
            </a:r>
            <a:r>
              <a:rPr lang="en-US" altLang="en-US" sz="3600">
                <a:solidFill>
                  <a:schemeClr val="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</a:t>
            </a:r>
            <a:r>
              <a:rPr lang="en-US" altLang="en-US" sz="3600">
                <a:solidFill>
                  <a:schemeClr val="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DEF</a:t>
            </a:r>
          </a:p>
        </p:txBody>
      </p:sp>
      <p:sp>
        <p:nvSpPr>
          <p:cNvPr id="40970" name="AutoShape 10">
            <a:extLst>
              <a:ext uri="{FF2B5EF4-FFF2-40B4-BE49-F238E27FC236}">
                <a16:creationId xmlns:a16="http://schemas.microsoft.com/office/drawing/2014/main" id="{D5FEC3BB-78FE-58CE-34D5-0B45CE3AB31B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 rot="422102">
            <a:off x="2171700" y="1371600"/>
            <a:ext cx="2092325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71" name="Rectangle 11">
            <a:extLst>
              <a:ext uri="{FF2B5EF4-FFF2-40B4-BE49-F238E27FC236}">
                <a16:creationId xmlns:a16="http://schemas.microsoft.com/office/drawing/2014/main" id="{73BCFB14-B73F-2293-14E7-4AA3B835D080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252663" y="1408113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40972" name="Rectangle 12">
            <a:extLst>
              <a:ext uri="{FF2B5EF4-FFF2-40B4-BE49-F238E27FC236}">
                <a16:creationId xmlns:a16="http://schemas.microsoft.com/office/drawing/2014/main" id="{79E504B2-51EA-4669-3067-887E07CA296D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517775" y="1482725"/>
            <a:ext cx="20638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40973" name="Rectangle 13">
            <a:extLst>
              <a:ext uri="{FF2B5EF4-FFF2-40B4-BE49-F238E27FC236}">
                <a16:creationId xmlns:a16="http://schemas.microsoft.com/office/drawing/2014/main" id="{13A209BE-0D56-E762-1FB4-C20421E3B2C0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501900" y="1622425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40974" name="Rectangle 14">
            <a:extLst>
              <a:ext uri="{FF2B5EF4-FFF2-40B4-BE49-F238E27FC236}">
                <a16:creationId xmlns:a16="http://schemas.microsoft.com/office/drawing/2014/main" id="{BE148913-6189-1255-7FA0-38BD8D452E8E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481263" y="1778000"/>
            <a:ext cx="20637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folHlink"/>
              </a:solidFill>
            </a:endParaRPr>
          </a:p>
        </p:txBody>
      </p:sp>
      <p:grpSp>
        <p:nvGrpSpPr>
          <p:cNvPr id="40975" name="Group 15">
            <a:extLst>
              <a:ext uri="{FF2B5EF4-FFF2-40B4-BE49-F238E27FC236}">
                <a16:creationId xmlns:a16="http://schemas.microsoft.com/office/drawing/2014/main" id="{843FB384-2E2E-5F70-70CB-ABDCBCD452F2}"/>
              </a:ext>
            </a:extLst>
          </p:cNvPr>
          <p:cNvGrpSpPr>
            <a:grpSpLocks/>
          </p:cNvGrpSpPr>
          <p:nvPr/>
        </p:nvGrpSpPr>
        <p:grpSpPr bwMode="auto">
          <a:xfrm rot="422102">
            <a:off x="2432050" y="1860550"/>
            <a:ext cx="1339850" cy="966788"/>
            <a:chOff x="4105" y="2050"/>
            <a:chExt cx="584" cy="370"/>
          </a:xfrm>
        </p:grpSpPr>
        <p:sp>
          <p:nvSpPr>
            <p:cNvPr id="40976" name="Line 16">
              <a:extLst>
                <a:ext uri="{FF2B5EF4-FFF2-40B4-BE49-F238E27FC236}">
                  <a16:creationId xmlns:a16="http://schemas.microsoft.com/office/drawing/2014/main" id="{2F86F551-A5A8-0B6C-34C4-F51F9590B8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05" y="2050"/>
              <a:ext cx="146" cy="365"/>
            </a:xfrm>
            <a:prstGeom prst="line">
              <a:avLst/>
            </a:prstGeom>
            <a:noFill/>
            <a:ln w="28575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977" name="Line 17">
              <a:extLst>
                <a:ext uri="{FF2B5EF4-FFF2-40B4-BE49-F238E27FC236}">
                  <a16:creationId xmlns:a16="http://schemas.microsoft.com/office/drawing/2014/main" id="{70F25842-2844-2B15-28B9-7E0DEE1DA5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05" y="2419"/>
              <a:ext cx="584" cy="1"/>
            </a:xfrm>
            <a:prstGeom prst="line">
              <a:avLst/>
            </a:prstGeom>
            <a:noFill/>
            <a:ln w="28575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978" name="Line 18">
              <a:extLst>
                <a:ext uri="{FF2B5EF4-FFF2-40B4-BE49-F238E27FC236}">
                  <a16:creationId xmlns:a16="http://schemas.microsoft.com/office/drawing/2014/main" id="{E44938AC-D3A2-8EBF-0D46-31BF58254A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1" y="2054"/>
              <a:ext cx="438" cy="365"/>
            </a:xfrm>
            <a:prstGeom prst="line">
              <a:avLst/>
            </a:prstGeom>
            <a:noFill/>
            <a:ln w="28575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0979" name="Rectangle 19">
            <a:extLst>
              <a:ext uri="{FF2B5EF4-FFF2-40B4-BE49-F238E27FC236}">
                <a16:creationId xmlns:a16="http://schemas.microsoft.com/office/drawing/2014/main" id="{516CD4FF-6D39-EC97-AAE6-3EA90280F508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3727450" y="2813050"/>
            <a:ext cx="20638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40980" name="Rectangle 20">
            <a:extLst>
              <a:ext uri="{FF2B5EF4-FFF2-40B4-BE49-F238E27FC236}">
                <a16:creationId xmlns:a16="http://schemas.microsoft.com/office/drawing/2014/main" id="{F0838BF1-A5EE-5255-2916-EB87B5DBA8C4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754313" y="1531938"/>
            <a:ext cx="16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>
                <a:solidFill>
                  <a:schemeClr val="folHlink"/>
                </a:solidFill>
                <a:latin typeface="Times New Roman" panose="02020603050405020304" pitchFamily="18" charset="0"/>
              </a:rPr>
              <a:t>B</a:t>
            </a:r>
            <a:endParaRPr lang="en-US" altLang="en-US" sz="2000" b="1">
              <a:solidFill>
                <a:schemeClr val="folHlink"/>
              </a:solidFill>
            </a:endParaRPr>
          </a:p>
        </p:txBody>
      </p:sp>
      <p:sp>
        <p:nvSpPr>
          <p:cNvPr id="40981" name="Rectangle 21">
            <a:extLst>
              <a:ext uri="{FF2B5EF4-FFF2-40B4-BE49-F238E27FC236}">
                <a16:creationId xmlns:a16="http://schemas.microsoft.com/office/drawing/2014/main" id="{C479F593-FB2E-265A-3673-C24FE6661015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133600" y="2522538"/>
            <a:ext cx="185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>
                <a:solidFill>
                  <a:schemeClr val="folHlink"/>
                </a:solidFill>
                <a:latin typeface="Times New Roman" panose="02020603050405020304" pitchFamily="18" charset="0"/>
              </a:rPr>
              <a:t>A</a:t>
            </a:r>
            <a:endParaRPr lang="en-US" altLang="en-US" sz="2000" b="1">
              <a:solidFill>
                <a:schemeClr val="folHlink"/>
              </a:solidFill>
            </a:endParaRPr>
          </a:p>
        </p:txBody>
      </p:sp>
      <p:sp>
        <p:nvSpPr>
          <p:cNvPr id="40982" name="Rectangle 22">
            <a:extLst>
              <a:ext uri="{FF2B5EF4-FFF2-40B4-BE49-F238E27FC236}">
                <a16:creationId xmlns:a16="http://schemas.microsoft.com/office/drawing/2014/main" id="{2FBE20F4-16AF-3FD4-1289-74AE75082244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286000" y="2617788"/>
            <a:ext cx="26988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40983" name="Rectangle 23">
            <a:extLst>
              <a:ext uri="{FF2B5EF4-FFF2-40B4-BE49-F238E27FC236}">
                <a16:creationId xmlns:a16="http://schemas.microsoft.com/office/drawing/2014/main" id="{CD2A5F25-9208-D4AF-A7AC-284B499601D2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3767138" y="2827338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>
                <a:solidFill>
                  <a:schemeClr val="folHlink"/>
                </a:solidFill>
                <a:latin typeface="Times New Roman" panose="02020603050405020304" pitchFamily="18" charset="0"/>
              </a:rPr>
              <a:t>C</a:t>
            </a:r>
            <a:endParaRPr lang="en-US" altLang="en-US" sz="2000" b="1">
              <a:solidFill>
                <a:schemeClr val="folHlink"/>
              </a:solidFill>
            </a:endParaRPr>
          </a:p>
        </p:txBody>
      </p:sp>
      <p:sp>
        <p:nvSpPr>
          <p:cNvPr id="40984" name="Rectangle 24">
            <a:extLst>
              <a:ext uri="{FF2B5EF4-FFF2-40B4-BE49-F238E27FC236}">
                <a16:creationId xmlns:a16="http://schemas.microsoft.com/office/drawing/2014/main" id="{4A6B2859-02FA-97DA-7D08-CDFCBE45B568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3871913" y="2816225"/>
            <a:ext cx="30162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40985" name="Line 25">
            <a:extLst>
              <a:ext uri="{FF2B5EF4-FFF2-40B4-BE49-F238E27FC236}">
                <a16:creationId xmlns:a16="http://schemas.microsoft.com/office/drawing/2014/main" id="{9F9F912F-1545-5A4B-F062-8ACFEA4A3D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7938" y="2217738"/>
            <a:ext cx="152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88" name="Line 28">
            <a:extLst>
              <a:ext uri="{FF2B5EF4-FFF2-40B4-BE49-F238E27FC236}">
                <a16:creationId xmlns:a16="http://schemas.microsoft.com/office/drawing/2014/main" id="{5415A367-FBDB-CF13-EBCD-BEC9C3A2BF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52738" y="2674938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89" name="Line 29">
            <a:extLst>
              <a:ext uri="{FF2B5EF4-FFF2-40B4-BE49-F238E27FC236}">
                <a16:creationId xmlns:a16="http://schemas.microsoft.com/office/drawing/2014/main" id="{CBB8DF72-FEF6-11F5-F2DA-0E998C06B2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28938" y="2674938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91" name="AutoShape 31">
            <a:extLst>
              <a:ext uri="{FF2B5EF4-FFF2-40B4-BE49-F238E27FC236}">
                <a16:creationId xmlns:a16="http://schemas.microsoft.com/office/drawing/2014/main" id="{DFB470E3-CE9F-3D86-983B-5CAE9D9965FB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 rot="-1394921">
            <a:off x="4462463" y="1295400"/>
            <a:ext cx="17970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92" name="Rectangle 32">
            <a:extLst>
              <a:ext uri="{FF2B5EF4-FFF2-40B4-BE49-F238E27FC236}">
                <a16:creationId xmlns:a16="http://schemas.microsoft.com/office/drawing/2014/main" id="{F0719F3C-AE13-AD25-F014-3DF116BE86E1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343400" y="1957388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40993" name="Rectangle 33">
            <a:extLst>
              <a:ext uri="{FF2B5EF4-FFF2-40B4-BE49-F238E27FC236}">
                <a16:creationId xmlns:a16="http://schemas.microsoft.com/office/drawing/2014/main" id="{96937D89-089F-D0DB-B30C-54D723F8E238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570413" y="1868488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40994" name="Rectangle 34">
            <a:extLst>
              <a:ext uri="{FF2B5EF4-FFF2-40B4-BE49-F238E27FC236}">
                <a16:creationId xmlns:a16="http://schemas.microsoft.com/office/drawing/2014/main" id="{CCF477B9-D4F8-4931-0DBD-25D0AA31F709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613275" y="2001838"/>
            <a:ext cx="20638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40995" name="Rectangle 35">
            <a:extLst>
              <a:ext uri="{FF2B5EF4-FFF2-40B4-BE49-F238E27FC236}">
                <a16:creationId xmlns:a16="http://schemas.microsoft.com/office/drawing/2014/main" id="{DEAA2D3C-6174-02B2-B902-BD09B20069B0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660900" y="2138363"/>
            <a:ext cx="1746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40997" name="Line 37">
            <a:extLst>
              <a:ext uri="{FF2B5EF4-FFF2-40B4-BE49-F238E27FC236}">
                <a16:creationId xmlns:a16="http://schemas.microsoft.com/office/drawing/2014/main" id="{C6393237-A268-1E39-1A56-3837C4231A8B}"/>
              </a:ext>
            </a:extLst>
          </p:cNvPr>
          <p:cNvSpPr>
            <a:spLocks noChangeShapeType="1"/>
          </p:cNvSpPr>
          <p:nvPr/>
        </p:nvSpPr>
        <p:spPr bwMode="auto">
          <a:xfrm rot="20205079" flipV="1">
            <a:off x="4783138" y="1987550"/>
            <a:ext cx="287337" cy="930275"/>
          </a:xfrm>
          <a:prstGeom prst="line">
            <a:avLst/>
          </a:prstGeom>
          <a:noFill/>
          <a:ln w="28575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98" name="Line 38">
            <a:extLst>
              <a:ext uri="{FF2B5EF4-FFF2-40B4-BE49-F238E27FC236}">
                <a16:creationId xmlns:a16="http://schemas.microsoft.com/office/drawing/2014/main" id="{2919CB09-5897-10CF-8338-3FC73F79E426}"/>
              </a:ext>
            </a:extLst>
          </p:cNvPr>
          <p:cNvSpPr>
            <a:spLocks noChangeShapeType="1"/>
          </p:cNvSpPr>
          <p:nvPr/>
        </p:nvSpPr>
        <p:spPr bwMode="auto">
          <a:xfrm rot="-1394921">
            <a:off x="4935538" y="2717800"/>
            <a:ext cx="1150937" cy="3175"/>
          </a:xfrm>
          <a:prstGeom prst="line">
            <a:avLst/>
          </a:prstGeom>
          <a:noFill/>
          <a:ln w="28575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99" name="Line 39">
            <a:extLst>
              <a:ext uri="{FF2B5EF4-FFF2-40B4-BE49-F238E27FC236}">
                <a16:creationId xmlns:a16="http://schemas.microsoft.com/office/drawing/2014/main" id="{791ACBE6-659F-E3C2-7304-3BBC26458954}"/>
              </a:ext>
            </a:extLst>
          </p:cNvPr>
          <p:cNvSpPr>
            <a:spLocks noChangeShapeType="1"/>
          </p:cNvSpPr>
          <p:nvPr/>
        </p:nvSpPr>
        <p:spPr bwMode="auto">
          <a:xfrm rot="-1394921">
            <a:off x="5027613" y="1770063"/>
            <a:ext cx="863600" cy="930275"/>
          </a:xfrm>
          <a:prstGeom prst="line">
            <a:avLst/>
          </a:prstGeom>
          <a:noFill/>
          <a:ln w="28575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00" name="Rectangle 40">
            <a:extLst>
              <a:ext uri="{FF2B5EF4-FFF2-40B4-BE49-F238E27FC236}">
                <a16:creationId xmlns:a16="http://schemas.microsoft.com/office/drawing/2014/main" id="{026A49D2-0472-0059-4FB4-8B52A1E287B3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5995988" y="2325688"/>
            <a:ext cx="17462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41001" name="Rectangle 41">
            <a:extLst>
              <a:ext uri="{FF2B5EF4-FFF2-40B4-BE49-F238E27FC236}">
                <a16:creationId xmlns:a16="http://schemas.microsoft.com/office/drawing/2014/main" id="{D7A18CD4-4BB6-AC91-C1F0-B0D1DEB1EB98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725988" y="1676400"/>
            <a:ext cx="16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</a:rPr>
              <a:t>E</a:t>
            </a:r>
            <a:endParaRPr lang="en-US" altLang="en-US" sz="2000" b="1">
              <a:solidFill>
                <a:schemeClr val="tx2"/>
              </a:solidFill>
            </a:endParaRPr>
          </a:p>
        </p:txBody>
      </p:sp>
      <p:sp>
        <p:nvSpPr>
          <p:cNvPr id="41002" name="Rectangle 42">
            <a:extLst>
              <a:ext uri="{FF2B5EF4-FFF2-40B4-BE49-F238E27FC236}">
                <a16:creationId xmlns:a16="http://schemas.microsoft.com/office/drawing/2014/main" id="{187E099F-DA75-87C0-2601-E0F286C2A6A4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694238" y="2894013"/>
            <a:ext cx="18256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</a:rPr>
              <a:t>D</a:t>
            </a:r>
            <a:endParaRPr lang="en-US" altLang="en-US" sz="2000" b="1">
              <a:solidFill>
                <a:schemeClr val="tx2"/>
              </a:solidFill>
            </a:endParaRPr>
          </a:p>
        </p:txBody>
      </p:sp>
      <p:sp>
        <p:nvSpPr>
          <p:cNvPr id="41003" name="Rectangle 43">
            <a:extLst>
              <a:ext uri="{FF2B5EF4-FFF2-40B4-BE49-F238E27FC236}">
                <a16:creationId xmlns:a16="http://schemas.microsoft.com/office/drawing/2014/main" id="{5B216A3D-1BEF-B0D5-9836-E9BD0668979D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848225" y="2944813"/>
            <a:ext cx="26988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9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41004" name="Rectangle 44">
            <a:extLst>
              <a:ext uri="{FF2B5EF4-FFF2-40B4-BE49-F238E27FC236}">
                <a16:creationId xmlns:a16="http://schemas.microsoft.com/office/drawing/2014/main" id="{EE746B16-6BB1-1E95-FE8C-BF875914C90E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6169025" y="2362200"/>
            <a:ext cx="155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</a:rPr>
              <a:t>F</a:t>
            </a:r>
            <a:endParaRPr lang="en-US" altLang="en-US" sz="2000" b="1">
              <a:solidFill>
                <a:schemeClr val="tx2"/>
              </a:solidFill>
            </a:endParaRPr>
          </a:p>
        </p:txBody>
      </p:sp>
      <p:sp>
        <p:nvSpPr>
          <p:cNvPr id="41005" name="Line 45">
            <a:extLst>
              <a:ext uri="{FF2B5EF4-FFF2-40B4-BE49-F238E27FC236}">
                <a16:creationId xmlns:a16="http://schemas.microsoft.com/office/drawing/2014/main" id="{4B4A6314-A1B6-AEDF-3374-D0D265BC855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1713" y="2362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08" name="Line 48">
            <a:extLst>
              <a:ext uri="{FF2B5EF4-FFF2-40B4-BE49-F238E27FC236}">
                <a16:creationId xmlns:a16="http://schemas.microsoft.com/office/drawing/2014/main" id="{3DE93C3B-FBF4-2991-C6A4-802A480419E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5113" y="2667000"/>
            <a:ext cx="76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10" name="Line 50">
            <a:extLst>
              <a:ext uri="{FF2B5EF4-FFF2-40B4-BE49-F238E27FC236}">
                <a16:creationId xmlns:a16="http://schemas.microsoft.com/office/drawing/2014/main" id="{FDB2AF25-BB01-E8CF-E664-74A0FAB479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1313" y="2667000"/>
            <a:ext cx="76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12" name="Arc 52">
            <a:extLst>
              <a:ext uri="{FF2B5EF4-FFF2-40B4-BE49-F238E27FC236}">
                <a16:creationId xmlns:a16="http://schemas.microsoft.com/office/drawing/2014/main" id="{1F17E430-3D2F-19E3-4241-9CDE664063BF}"/>
              </a:ext>
            </a:extLst>
          </p:cNvPr>
          <p:cNvSpPr>
            <a:spLocks/>
          </p:cNvSpPr>
          <p:nvPr/>
        </p:nvSpPr>
        <p:spPr bwMode="auto">
          <a:xfrm>
            <a:off x="2514600" y="2514600"/>
            <a:ext cx="1524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13" name="Line 53">
            <a:extLst>
              <a:ext uri="{FF2B5EF4-FFF2-40B4-BE49-F238E27FC236}">
                <a16:creationId xmlns:a16="http://schemas.microsoft.com/office/drawing/2014/main" id="{2571B60E-0DDD-1F4E-6032-23092C35AF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90800"/>
            <a:ext cx="152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15" name="Arc 55">
            <a:extLst>
              <a:ext uri="{FF2B5EF4-FFF2-40B4-BE49-F238E27FC236}">
                <a16:creationId xmlns:a16="http://schemas.microsoft.com/office/drawing/2014/main" id="{479E6143-6E1E-3C90-EF43-9C009502C4BF}"/>
              </a:ext>
            </a:extLst>
          </p:cNvPr>
          <p:cNvSpPr>
            <a:spLocks/>
          </p:cNvSpPr>
          <p:nvPr/>
        </p:nvSpPr>
        <p:spPr bwMode="auto">
          <a:xfrm>
            <a:off x="4953000" y="2667000"/>
            <a:ext cx="2286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16" name="Line 56">
            <a:extLst>
              <a:ext uri="{FF2B5EF4-FFF2-40B4-BE49-F238E27FC236}">
                <a16:creationId xmlns:a16="http://schemas.microsoft.com/office/drawing/2014/main" id="{FBB78CE1-9D96-3743-DA72-4E5B477679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2667000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17" name="AutoShape 57">
            <a:extLst>
              <a:ext uri="{FF2B5EF4-FFF2-40B4-BE49-F238E27FC236}">
                <a16:creationId xmlns:a16="http://schemas.microsoft.com/office/drawing/2014/main" id="{2292B4E1-D5A4-1352-71E2-4B4FABE94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953000"/>
            <a:ext cx="3048000" cy="1371600"/>
          </a:xfrm>
          <a:prstGeom prst="cloudCallout">
            <a:avLst>
              <a:gd name="adj1" fmla="val -61875"/>
              <a:gd name="adj2" fmla="val -87616"/>
            </a:avLst>
          </a:prstGeom>
          <a:solidFill>
            <a:srgbClr val="E6FC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2800" b="1"/>
              <a:t>included </a:t>
            </a:r>
          </a:p>
          <a:p>
            <a:pPr algn="ctr"/>
            <a:r>
              <a:rPr lang="en-US" altLang="en-US" sz="2800" b="1"/>
              <a:t>angle</a:t>
            </a:r>
          </a:p>
        </p:txBody>
      </p:sp>
      <p:sp>
        <p:nvSpPr>
          <p:cNvPr id="41018" name="Line 58">
            <a:extLst>
              <a:ext uri="{FF2B5EF4-FFF2-40B4-BE49-F238E27FC236}">
                <a16:creationId xmlns:a16="http://schemas.microsoft.com/office/drawing/2014/main" id="{C4CAE520-FDE6-3887-1F76-92DE5CC7D7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2766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19" name="Line 59">
            <a:extLst>
              <a:ext uri="{FF2B5EF4-FFF2-40B4-BE49-F238E27FC236}">
                <a16:creationId xmlns:a16="http://schemas.microsoft.com/office/drawing/2014/main" id="{215429C9-7D53-1772-441C-3ED8A01316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7244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20" name="Line 60">
            <a:extLst>
              <a:ext uri="{FF2B5EF4-FFF2-40B4-BE49-F238E27FC236}">
                <a16:creationId xmlns:a16="http://schemas.microsoft.com/office/drawing/2014/main" id="{43C3DE0D-15E0-51CD-D2E4-FF62E65234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766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21" name="Line 61">
            <a:extLst>
              <a:ext uri="{FF2B5EF4-FFF2-40B4-BE49-F238E27FC236}">
                <a16:creationId xmlns:a16="http://schemas.microsoft.com/office/drawing/2014/main" id="{27D63347-78E5-F712-43E4-43F4F7120A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7244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217C2607-F187-B382-5FF0-644F9B261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371600"/>
            <a:ext cx="7239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600">
                <a:latin typeface="Comic Sans MS" panose="030F0702030302020204" pitchFamily="66" charset="0"/>
              </a:rPr>
              <a:t>  The angle </a:t>
            </a:r>
            <a:r>
              <a:rPr lang="en-US" altLang="en-US" sz="3600">
                <a:solidFill>
                  <a:schemeClr val="tx2"/>
                </a:solidFill>
                <a:latin typeface="Comic Sans MS" panose="030F0702030302020204" pitchFamily="66" charset="0"/>
              </a:rPr>
              <a:t>between</a:t>
            </a:r>
            <a:r>
              <a:rPr lang="en-US" altLang="en-US" sz="3600">
                <a:latin typeface="Comic Sans MS" panose="030F0702030302020204" pitchFamily="66" charset="0"/>
              </a:rPr>
              <a:t> two sides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endParaRPr lang="en-US" altLang="en-US" sz="3600">
              <a:latin typeface="Comic Sans MS" panose="030F0702030302020204" pitchFamily="66" charset="0"/>
            </a:endParaRP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B4C2547F-2B7F-705F-158F-AD58DF9FD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Included Angle</a:t>
            </a:r>
          </a:p>
        </p:txBody>
      </p:sp>
      <p:graphicFrame>
        <p:nvGraphicFramePr>
          <p:cNvPr id="43029" name="Object 21">
            <a:extLst>
              <a:ext uri="{FF2B5EF4-FFF2-40B4-BE49-F238E27FC236}">
                <a16:creationId xmlns:a16="http://schemas.microsoft.com/office/drawing/2014/main" id="{5F65A214-6E14-C5F9-051F-6965815921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8175" y="2438400"/>
          <a:ext cx="187801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2580952" imgH="3352381" progId="Paint.Picture">
                  <p:embed/>
                </p:oleObj>
              </mc:Choice>
              <mc:Fallback>
                <p:oleObj name="Bitmap Image" r:id="rId3" imgW="2580952" imgH="3352381" progId="Paint.Picture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" y="2438400"/>
                        <a:ext cx="1878013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30" name="Line 22">
            <a:extLst>
              <a:ext uri="{FF2B5EF4-FFF2-40B4-BE49-F238E27FC236}">
                <a16:creationId xmlns:a16="http://schemas.microsoft.com/office/drawing/2014/main" id="{9495006A-F52E-F0F1-BF8D-909B7FE99B7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733800"/>
            <a:ext cx="3810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31" name="Line 23">
            <a:extLst>
              <a:ext uri="{FF2B5EF4-FFF2-40B4-BE49-F238E27FC236}">
                <a16:creationId xmlns:a16="http://schemas.microsoft.com/office/drawing/2014/main" id="{477ADA99-D2D7-33EC-60DB-49A0A1A02AE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47800" y="4191000"/>
            <a:ext cx="22860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32" name="Line 24">
            <a:extLst>
              <a:ext uri="{FF2B5EF4-FFF2-40B4-BE49-F238E27FC236}">
                <a16:creationId xmlns:a16="http://schemas.microsoft.com/office/drawing/2014/main" id="{F37EDB90-B65B-BD3F-7873-C6A1E8568F0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24000" y="4114800"/>
            <a:ext cx="22860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33" name="Text Box 25">
            <a:extLst>
              <a:ext uri="{FF2B5EF4-FFF2-40B4-BE49-F238E27FC236}">
                <a16:creationId xmlns:a16="http://schemas.microsoft.com/office/drawing/2014/main" id="{2C5F64E3-2C31-9235-99A3-F4F560180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953000"/>
            <a:ext cx="7667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/>
              <a:t> </a:t>
            </a:r>
            <a:r>
              <a:rPr lang="en-US" altLang="en-US" sz="2800">
                <a:solidFill>
                  <a:schemeClr val="tx2"/>
                </a:solidFill>
              </a:rPr>
              <a:t>G</a:t>
            </a:r>
          </a:p>
        </p:txBody>
      </p:sp>
      <p:sp>
        <p:nvSpPr>
          <p:cNvPr id="43034" name="Text Box 26">
            <a:extLst>
              <a:ext uri="{FF2B5EF4-FFF2-40B4-BE49-F238E27FC236}">
                <a16:creationId xmlns:a16="http://schemas.microsoft.com/office/drawing/2014/main" id="{8925BE98-9E24-89EC-72F3-C78A0E94E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953000"/>
            <a:ext cx="7191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/>
              <a:t> </a:t>
            </a:r>
            <a:r>
              <a:rPr lang="en-US" altLang="en-US" sz="2800">
                <a:solidFill>
                  <a:schemeClr val="tx2"/>
                </a:solidFill>
              </a:rPr>
              <a:t>I</a:t>
            </a:r>
          </a:p>
        </p:txBody>
      </p:sp>
      <p:sp>
        <p:nvSpPr>
          <p:cNvPr id="43035" name="Text Box 27">
            <a:extLst>
              <a:ext uri="{FF2B5EF4-FFF2-40B4-BE49-F238E27FC236}">
                <a16:creationId xmlns:a16="http://schemas.microsoft.com/office/drawing/2014/main" id="{0694F085-7D53-AF9E-856C-AF7587E04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876800"/>
            <a:ext cx="7985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/>
              <a:t> </a:t>
            </a:r>
            <a:r>
              <a:rPr lang="en-US" altLang="en-US" sz="2800">
                <a:solidFill>
                  <a:schemeClr val="tx2"/>
                </a:solidFill>
              </a:rPr>
              <a:t>H</a:t>
            </a:r>
          </a:p>
        </p:txBody>
      </p:sp>
      <p:graphicFrame>
        <p:nvGraphicFramePr>
          <p:cNvPr id="43037" name="Object 29">
            <a:extLst>
              <a:ext uri="{FF2B5EF4-FFF2-40B4-BE49-F238E27FC236}">
                <a16:creationId xmlns:a16="http://schemas.microsoft.com/office/drawing/2014/main" id="{49BB3CAC-7A96-FD76-F277-3CF7BCF6C6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24600" y="2362200"/>
          <a:ext cx="187801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5" imgW="2580952" imgH="3352381" progId="Paint.Picture">
                  <p:embed/>
                </p:oleObj>
              </mc:Choice>
              <mc:Fallback>
                <p:oleObj name="Bitmap Image" r:id="rId5" imgW="2580952" imgH="3352381" progId="Paint.Picture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362200"/>
                        <a:ext cx="1878013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6" name="Object 28">
            <a:extLst>
              <a:ext uri="{FF2B5EF4-FFF2-40B4-BE49-F238E27FC236}">
                <a16:creationId xmlns:a16="http://schemas.microsoft.com/office/drawing/2014/main" id="{E0035C6A-AFC5-32DE-BF78-21912F131C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2438400"/>
          <a:ext cx="187801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7" imgW="2580952" imgH="3352381" progId="Paint.Picture">
                  <p:embed/>
                </p:oleObj>
              </mc:Choice>
              <mc:Fallback>
                <p:oleObj name="Bitmap Image" r:id="rId7" imgW="2580952" imgH="3352381" progId="Paint.Picture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438400"/>
                        <a:ext cx="1878013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38" name="Line 30">
            <a:extLst>
              <a:ext uri="{FF2B5EF4-FFF2-40B4-BE49-F238E27FC236}">
                <a16:creationId xmlns:a16="http://schemas.microsoft.com/office/drawing/2014/main" id="{0F90676C-AE23-A6F0-76D9-E34880C5DE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733800"/>
            <a:ext cx="3810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41" name="Line 33">
            <a:extLst>
              <a:ext uri="{FF2B5EF4-FFF2-40B4-BE49-F238E27FC236}">
                <a16:creationId xmlns:a16="http://schemas.microsoft.com/office/drawing/2014/main" id="{BFAF7098-05CB-6B94-4355-A0073B55D2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3429000"/>
            <a:ext cx="304800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43" name="Line 35">
            <a:extLst>
              <a:ext uri="{FF2B5EF4-FFF2-40B4-BE49-F238E27FC236}">
                <a16:creationId xmlns:a16="http://schemas.microsoft.com/office/drawing/2014/main" id="{7B3F714F-36CB-5D13-2A80-4DDA3B3400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3276600"/>
            <a:ext cx="304800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44" name="Line 36">
            <a:extLst>
              <a:ext uri="{FF2B5EF4-FFF2-40B4-BE49-F238E27FC236}">
                <a16:creationId xmlns:a16="http://schemas.microsoft.com/office/drawing/2014/main" id="{F451AFC3-0973-8F18-A839-8AA4181A2A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3352800"/>
            <a:ext cx="304800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45" name="Line 37">
            <a:extLst>
              <a:ext uri="{FF2B5EF4-FFF2-40B4-BE49-F238E27FC236}">
                <a16:creationId xmlns:a16="http://schemas.microsoft.com/office/drawing/2014/main" id="{1F919784-1211-0776-4A3E-782990736C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3276600"/>
            <a:ext cx="304800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46" name="Line 38">
            <a:extLst>
              <a:ext uri="{FF2B5EF4-FFF2-40B4-BE49-F238E27FC236}">
                <a16:creationId xmlns:a16="http://schemas.microsoft.com/office/drawing/2014/main" id="{04AE0C92-959D-FBB9-5271-5AE0AC6C30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3124200"/>
            <a:ext cx="304800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47" name="Line 39">
            <a:extLst>
              <a:ext uri="{FF2B5EF4-FFF2-40B4-BE49-F238E27FC236}">
                <a16:creationId xmlns:a16="http://schemas.microsoft.com/office/drawing/2014/main" id="{05DEA7A0-7D07-360B-F9AF-3729F71D11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3200400"/>
            <a:ext cx="304800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50" name="Line 42">
            <a:extLst>
              <a:ext uri="{FF2B5EF4-FFF2-40B4-BE49-F238E27FC236}">
                <a16:creationId xmlns:a16="http://schemas.microsoft.com/office/drawing/2014/main" id="{09ED2EE8-E067-01B3-3B34-52361B79E8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10400" y="4191000"/>
            <a:ext cx="22860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51" name="Line 43">
            <a:extLst>
              <a:ext uri="{FF2B5EF4-FFF2-40B4-BE49-F238E27FC236}">
                <a16:creationId xmlns:a16="http://schemas.microsoft.com/office/drawing/2014/main" id="{D7053C5A-FEF9-7181-1478-3B97B547A28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86600" y="4114800"/>
            <a:ext cx="22860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52" name="Arc 44">
            <a:extLst>
              <a:ext uri="{FF2B5EF4-FFF2-40B4-BE49-F238E27FC236}">
                <a16:creationId xmlns:a16="http://schemas.microsoft.com/office/drawing/2014/main" id="{85DA1978-0790-7090-D29D-B7552E06F97D}"/>
              </a:ext>
            </a:extLst>
          </p:cNvPr>
          <p:cNvSpPr>
            <a:spLocks/>
          </p:cNvSpPr>
          <p:nvPr/>
        </p:nvSpPr>
        <p:spPr bwMode="auto">
          <a:xfrm>
            <a:off x="990600" y="4114800"/>
            <a:ext cx="3810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53" name="Arc 45">
            <a:extLst>
              <a:ext uri="{FF2B5EF4-FFF2-40B4-BE49-F238E27FC236}">
                <a16:creationId xmlns:a16="http://schemas.microsoft.com/office/drawing/2014/main" id="{84F8CC70-6AF5-0161-CFDB-43496EAE8851}"/>
              </a:ext>
            </a:extLst>
          </p:cNvPr>
          <p:cNvSpPr>
            <a:spLocks/>
          </p:cNvSpPr>
          <p:nvPr/>
        </p:nvSpPr>
        <p:spPr bwMode="auto">
          <a:xfrm flipV="1">
            <a:off x="3886200" y="3124200"/>
            <a:ext cx="3048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54" name="Arc 46">
            <a:extLst>
              <a:ext uri="{FF2B5EF4-FFF2-40B4-BE49-F238E27FC236}">
                <a16:creationId xmlns:a16="http://schemas.microsoft.com/office/drawing/2014/main" id="{A11D9EBC-E7DD-9D94-13F0-FDFEEA04899F}"/>
              </a:ext>
            </a:extLst>
          </p:cNvPr>
          <p:cNvSpPr>
            <a:spLocks/>
          </p:cNvSpPr>
          <p:nvPr/>
        </p:nvSpPr>
        <p:spPr bwMode="auto">
          <a:xfrm flipH="1">
            <a:off x="7467600" y="3657600"/>
            <a:ext cx="76200" cy="457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3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3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3" grpId="0"/>
      <p:bldP spid="43034" grpId="0"/>
      <p:bldP spid="430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>
            <a:extLst>
              <a:ext uri="{FF2B5EF4-FFF2-40B4-BE49-F238E27FC236}">
                <a16:creationId xmlns:a16="http://schemas.microsoft.com/office/drawing/2014/main" id="{6B4DC9CA-8CBF-8825-A5F3-8B2392EC2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133600"/>
            <a:ext cx="4953000" cy="3306763"/>
          </a:xfrm>
          <a:prstGeom prst="rect">
            <a:avLst/>
          </a:prstGeom>
          <a:solidFill>
            <a:srgbClr val="E6FCE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/>
              <a:t>  Name the </a:t>
            </a:r>
            <a:r>
              <a:rPr lang="en-US" altLang="en-US" sz="2800">
                <a:solidFill>
                  <a:schemeClr val="tx2"/>
                </a:solidFill>
              </a:rPr>
              <a:t>included</a:t>
            </a:r>
            <a:r>
              <a:rPr lang="en-US" altLang="en-US" sz="2800"/>
              <a:t> angle:</a:t>
            </a:r>
          </a:p>
          <a:p>
            <a:endParaRPr lang="en-US" altLang="en-US" sz="2800"/>
          </a:p>
          <a:p>
            <a:pPr>
              <a:spcBef>
                <a:spcPct val="50000"/>
              </a:spcBef>
            </a:pPr>
            <a:r>
              <a:rPr lang="en-US" altLang="en-US" sz="2800"/>
              <a:t>  Y</a:t>
            </a:r>
            <a:r>
              <a:rPr lang="en-US" altLang="en-US" sz="2800">
                <a:solidFill>
                  <a:schemeClr val="tx2"/>
                </a:solidFill>
              </a:rPr>
              <a:t>E</a:t>
            </a:r>
            <a:r>
              <a:rPr lang="en-US" altLang="en-US" sz="2800"/>
              <a:t> and </a:t>
            </a:r>
            <a:r>
              <a:rPr lang="en-US" altLang="en-US" sz="2800">
                <a:solidFill>
                  <a:schemeClr val="tx2"/>
                </a:solidFill>
              </a:rPr>
              <a:t>E</a:t>
            </a:r>
            <a:r>
              <a:rPr lang="en-US" altLang="en-US" sz="2800"/>
              <a:t>S</a:t>
            </a:r>
          </a:p>
          <a:p>
            <a:pPr>
              <a:spcBef>
                <a:spcPct val="50000"/>
              </a:spcBef>
            </a:pPr>
            <a:r>
              <a:rPr lang="en-US" altLang="en-US" sz="2800"/>
              <a:t>  E</a:t>
            </a:r>
            <a:r>
              <a:rPr lang="en-US" altLang="en-US" sz="2800">
                <a:solidFill>
                  <a:schemeClr val="tx2"/>
                </a:solidFill>
              </a:rPr>
              <a:t>S</a:t>
            </a:r>
            <a:r>
              <a:rPr lang="en-US" altLang="en-US" sz="2800"/>
              <a:t> and Y</a:t>
            </a:r>
            <a:r>
              <a:rPr lang="en-US" altLang="en-US" sz="2800">
                <a:solidFill>
                  <a:schemeClr val="tx2"/>
                </a:solidFill>
              </a:rPr>
              <a:t>S</a:t>
            </a:r>
          </a:p>
          <a:p>
            <a:pPr>
              <a:spcBef>
                <a:spcPct val="50000"/>
              </a:spcBef>
            </a:pPr>
            <a:r>
              <a:rPr lang="en-US" altLang="en-US" sz="2800"/>
              <a:t>  </a:t>
            </a:r>
            <a:r>
              <a:rPr lang="en-US" altLang="en-US" sz="2800">
                <a:solidFill>
                  <a:schemeClr val="tx2"/>
                </a:solidFill>
              </a:rPr>
              <a:t>Y</a:t>
            </a:r>
            <a:r>
              <a:rPr lang="en-US" altLang="en-US" sz="2800"/>
              <a:t>S and </a:t>
            </a:r>
            <a:r>
              <a:rPr lang="en-US" altLang="en-US" sz="2800">
                <a:solidFill>
                  <a:schemeClr val="tx2"/>
                </a:solidFill>
              </a:rPr>
              <a:t>Y</a:t>
            </a:r>
            <a:r>
              <a:rPr lang="en-US" altLang="en-US" sz="2800"/>
              <a:t>E</a:t>
            </a:r>
          </a:p>
          <a:p>
            <a:endParaRPr lang="en-US" altLang="en-US" sz="2800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BF4BB88D-D50D-BEB2-A01E-F780FE057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Included Angle</a:t>
            </a:r>
          </a:p>
        </p:txBody>
      </p:sp>
      <p:grpSp>
        <p:nvGrpSpPr>
          <p:cNvPr id="45061" name="Group 5">
            <a:extLst>
              <a:ext uri="{FF2B5EF4-FFF2-40B4-BE49-F238E27FC236}">
                <a16:creationId xmlns:a16="http://schemas.microsoft.com/office/drawing/2014/main" id="{680C0E80-70C6-A0CF-EA20-5D8900DE044F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667000"/>
            <a:ext cx="1150938" cy="2378075"/>
            <a:chOff x="3329" y="2246"/>
            <a:chExt cx="725" cy="1498"/>
          </a:xfrm>
        </p:grpSpPr>
        <p:sp>
          <p:nvSpPr>
            <p:cNvPr id="45062" name="AutoShape 6">
              <a:extLst>
                <a:ext uri="{FF2B5EF4-FFF2-40B4-BE49-F238E27FC236}">
                  <a16:creationId xmlns:a16="http://schemas.microsoft.com/office/drawing/2014/main" id="{990E998B-B8E2-9C84-6848-DC13B3CDA7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92" y="2750"/>
              <a:ext cx="1008" cy="480"/>
            </a:xfrm>
            <a:prstGeom prst="rtTriangle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063" name="Text Box 7">
              <a:extLst>
                <a:ext uri="{FF2B5EF4-FFF2-40B4-BE49-F238E27FC236}">
                  <a16:creationId xmlns:a16="http://schemas.microsoft.com/office/drawing/2014/main" id="{2D98E07F-CEB6-5DCD-22C6-D83ED6EFFF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" y="3494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45064" name="Text Box 8">
              <a:extLst>
                <a:ext uri="{FF2B5EF4-FFF2-40B4-BE49-F238E27FC236}">
                  <a16:creationId xmlns:a16="http://schemas.microsoft.com/office/drawing/2014/main" id="{6D22E211-5998-FFB0-E0B6-521EDF8154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9" y="3494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45065" name="Text Box 9">
              <a:extLst>
                <a:ext uri="{FF2B5EF4-FFF2-40B4-BE49-F238E27FC236}">
                  <a16:creationId xmlns:a16="http://schemas.microsoft.com/office/drawing/2014/main" id="{1357E7D8-7C1A-5952-C71E-26A85026F0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246"/>
              <a:ext cx="2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E</a:t>
              </a:r>
            </a:p>
          </p:txBody>
        </p:sp>
      </p:grpSp>
      <p:sp>
        <p:nvSpPr>
          <p:cNvPr id="45066" name="Text Box 10">
            <a:extLst>
              <a:ext uri="{FF2B5EF4-FFF2-40B4-BE49-F238E27FC236}">
                <a16:creationId xmlns:a16="http://schemas.microsoft.com/office/drawing/2014/main" id="{46CC641C-8AD4-13ED-B2A1-B529125D0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200400"/>
            <a:ext cx="7477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/>
              <a:t> </a:t>
            </a:r>
            <a:r>
              <a:rPr lang="en-US" altLang="en-US" sz="2800">
                <a:solidFill>
                  <a:schemeClr val="tx2"/>
                </a:solidFill>
              </a:rPr>
              <a:t>E</a:t>
            </a:r>
          </a:p>
        </p:txBody>
      </p:sp>
      <p:sp>
        <p:nvSpPr>
          <p:cNvPr id="45067" name="Text Box 11">
            <a:extLst>
              <a:ext uri="{FF2B5EF4-FFF2-40B4-BE49-F238E27FC236}">
                <a16:creationId xmlns:a16="http://schemas.microsoft.com/office/drawing/2014/main" id="{07E4B809-2F04-440D-97D3-B60111CC4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810000"/>
            <a:ext cx="771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/>
              <a:t> </a:t>
            </a:r>
            <a:r>
              <a:rPr lang="en-US" altLang="en-US" sz="2800">
                <a:solidFill>
                  <a:schemeClr val="tx2"/>
                </a:solidFill>
              </a:rPr>
              <a:t>S</a:t>
            </a:r>
          </a:p>
        </p:txBody>
      </p:sp>
      <p:sp>
        <p:nvSpPr>
          <p:cNvPr id="45068" name="Text Box 12">
            <a:extLst>
              <a:ext uri="{FF2B5EF4-FFF2-40B4-BE49-F238E27FC236}">
                <a16:creationId xmlns:a16="http://schemas.microsoft.com/office/drawing/2014/main" id="{2A2A4D64-83DB-02CE-3F01-C700E9061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419600"/>
            <a:ext cx="750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/>
              <a:t> </a:t>
            </a:r>
            <a:r>
              <a:rPr lang="en-US" altLang="en-US" sz="2800">
                <a:solidFill>
                  <a:schemeClr val="tx2"/>
                </a:solidFill>
              </a:rPr>
              <a:t>Y</a:t>
            </a:r>
          </a:p>
        </p:txBody>
      </p:sp>
      <p:sp>
        <p:nvSpPr>
          <p:cNvPr id="45069" name="Line 13">
            <a:extLst>
              <a:ext uri="{FF2B5EF4-FFF2-40B4-BE49-F238E27FC236}">
                <a16:creationId xmlns:a16="http://schemas.microsoft.com/office/drawing/2014/main" id="{AF2C0A87-7E4A-B8F6-297A-9050E52F29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070" name="Line 14">
            <a:extLst>
              <a:ext uri="{FF2B5EF4-FFF2-40B4-BE49-F238E27FC236}">
                <a16:creationId xmlns:a16="http://schemas.microsoft.com/office/drawing/2014/main" id="{4FE95A5A-58DF-4EC9-4B00-F6B81D53E3C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071" name="Line 15">
            <a:extLst>
              <a:ext uri="{FF2B5EF4-FFF2-40B4-BE49-F238E27FC236}">
                <a16:creationId xmlns:a16="http://schemas.microsoft.com/office/drawing/2014/main" id="{1EC15B45-D556-9C21-8E34-3DEDF0E670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3886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072" name="Line 16">
            <a:extLst>
              <a:ext uri="{FF2B5EF4-FFF2-40B4-BE49-F238E27FC236}">
                <a16:creationId xmlns:a16="http://schemas.microsoft.com/office/drawing/2014/main" id="{784789CB-30A3-3396-B79C-217EA3D7B5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886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073" name="Line 17">
            <a:extLst>
              <a:ext uri="{FF2B5EF4-FFF2-40B4-BE49-F238E27FC236}">
                <a16:creationId xmlns:a16="http://schemas.microsoft.com/office/drawing/2014/main" id="{C64334B0-1A0B-8EB5-B1A0-7ED72FD2A8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4495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074" name="Line 18">
            <a:extLst>
              <a:ext uri="{FF2B5EF4-FFF2-40B4-BE49-F238E27FC236}">
                <a16:creationId xmlns:a16="http://schemas.microsoft.com/office/drawing/2014/main" id="{E8A4C3DE-F484-A814-5874-36D99A0CD24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495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6" grpId="0"/>
      <p:bldP spid="45067" grpId="0"/>
      <p:bldP spid="45068" grpId="0"/>
    </p:bld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730</TotalTime>
  <Words>668</Words>
  <Application>Microsoft Office PowerPoint</Application>
  <PresentationFormat>On-screen Show (4:3)</PresentationFormat>
  <Paragraphs>282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Times New Roman</vt:lpstr>
      <vt:lpstr>Comic Sans MS</vt:lpstr>
      <vt:lpstr>Wingdings</vt:lpstr>
      <vt:lpstr>Arial</vt:lpstr>
      <vt:lpstr>Symbol</vt:lpstr>
      <vt:lpstr>Franklin Gothic Medium</vt:lpstr>
      <vt:lpstr>Crayons</vt:lpstr>
      <vt:lpstr>Bitmap Image</vt:lpstr>
      <vt:lpstr>Proving Triangles Congruent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Yunus Patel</dc:creator>
  <cp:lastModifiedBy>Nayan GRIFFITHS</cp:lastModifiedBy>
  <cp:revision>391</cp:revision>
  <dcterms:created xsi:type="dcterms:W3CDTF">2002-02-23T05:43:01Z</dcterms:created>
  <dcterms:modified xsi:type="dcterms:W3CDTF">2023-03-24T13:38:09Z</dcterms:modified>
</cp:coreProperties>
</file>